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0" r:id="rId2"/>
    <p:sldMasterId id="2147483686" r:id="rId3"/>
  </p:sldMasterIdLst>
  <p:notesMasterIdLst>
    <p:notesMasterId r:id="rId38"/>
  </p:notesMasterIdLst>
  <p:sldIdLst>
    <p:sldId id="287" r:id="rId4"/>
    <p:sldId id="466" r:id="rId5"/>
    <p:sldId id="487" r:id="rId6"/>
    <p:sldId id="467" r:id="rId7"/>
    <p:sldId id="264" r:id="rId8"/>
    <p:sldId id="455" r:id="rId9"/>
    <p:sldId id="457" r:id="rId10"/>
    <p:sldId id="468" r:id="rId11"/>
    <p:sldId id="459" r:id="rId12"/>
    <p:sldId id="461" r:id="rId13"/>
    <p:sldId id="463" r:id="rId14"/>
    <p:sldId id="465"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 id="488" r:id="rId32"/>
    <p:sldId id="486" r:id="rId33"/>
    <p:sldId id="485" r:id="rId34"/>
    <p:sldId id="489" r:id="rId35"/>
    <p:sldId id="490" r:id="rId36"/>
    <p:sldId id="491"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392">
          <p15:clr>
            <a:srgbClr val="A4A3A4"/>
          </p15:clr>
        </p15:guide>
        <p15:guide id="2" pos="4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83" autoAdjust="0"/>
  </p:normalViewPr>
  <p:slideViewPr>
    <p:cSldViewPr>
      <p:cViewPr varScale="1">
        <p:scale>
          <a:sx n="106" d="100"/>
          <a:sy n="106" d="100"/>
        </p:scale>
        <p:origin x="756" y="114"/>
      </p:cViewPr>
      <p:guideLst>
        <p:guide orient="horz" pos="1392"/>
        <p:guide pos="4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5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86501-AF65-462C-9EBC-5FD9012BF1E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D14FCB54-2B82-49A2-B261-288A329419CB}">
      <dgm:prSet custT="1"/>
      <dgm:spPr/>
      <dgm:t>
        <a:bodyPr/>
        <a:lstStyle/>
        <a:p>
          <a:pPr algn="l"/>
          <a:r>
            <a:rPr kumimoji="1" lang="zh-CN" altLang="en-US" sz="2000" dirty="0">
              <a:latin typeface="等线" panose="02010600030101010101" pitchFamily="2" charset="-122"/>
              <a:ea typeface="等线" panose="02010600030101010101" pitchFamily="2" charset="-122"/>
            </a:rPr>
            <a:t>       中国古代能工巧匠发明许多原始的自动装置，以满足生产、生活和作战的需要。</a:t>
          </a:r>
          <a:endParaRPr kumimoji="1" lang="en-US" altLang="zh-CN" sz="2000" dirty="0">
            <a:latin typeface="等线" panose="02010600030101010101" pitchFamily="2" charset="-122"/>
            <a:ea typeface="等线" panose="02010600030101010101" pitchFamily="2" charset="-122"/>
          </a:endParaRPr>
        </a:p>
        <a:p>
          <a:pPr algn="l"/>
          <a:r>
            <a:rPr kumimoji="1" lang="zh-CN" altLang="en-US" sz="2000" dirty="0">
              <a:latin typeface="等线" panose="02010600030101010101" pitchFamily="2" charset="-122"/>
              <a:ea typeface="等线" panose="02010600030101010101" pitchFamily="2" charset="-122"/>
            </a:rPr>
            <a:t>       其中比较著名有如下的几种： </a:t>
          </a:r>
          <a:endParaRPr lang="zh-CN" altLang="en-US" sz="2000" dirty="0">
            <a:latin typeface="等线" panose="02010600030101010101" pitchFamily="2" charset="-122"/>
            <a:ea typeface="等线" panose="02010600030101010101" pitchFamily="2" charset="-122"/>
          </a:endParaRPr>
        </a:p>
      </dgm:t>
    </dgm:pt>
    <dgm:pt modelId="{748F7C77-ADFC-4857-9401-F8C0986CB0F2}" type="parTrans" cxnId="{006C298B-C654-4859-9DB9-04EC39C62A1C}">
      <dgm:prSet/>
      <dgm:spPr/>
      <dgm:t>
        <a:bodyPr/>
        <a:lstStyle/>
        <a:p>
          <a:endParaRPr lang="zh-CN" altLang="en-US"/>
        </a:p>
      </dgm:t>
    </dgm:pt>
    <dgm:pt modelId="{093E049E-9927-465F-8538-D1999386057A}" type="sibTrans" cxnId="{006C298B-C654-4859-9DB9-04EC39C62A1C}">
      <dgm:prSet/>
      <dgm:spPr/>
      <dgm:t>
        <a:bodyPr/>
        <a:lstStyle/>
        <a:p>
          <a:endParaRPr lang="zh-CN" altLang="en-US"/>
        </a:p>
      </dgm:t>
    </dgm:pt>
    <dgm:pt modelId="{AB99C961-0FBF-4F78-AC77-463283B51BC0}">
      <dgm:prSet/>
      <dgm:spPr/>
      <dgm:t>
        <a:bodyPr/>
        <a:lstStyle/>
        <a:p>
          <a:r>
            <a:rPr kumimoji="1" lang="zh-CN" b="1"/>
            <a:t>指南车</a:t>
          </a:r>
          <a:endParaRPr lang="zh-CN"/>
        </a:p>
      </dgm:t>
    </dgm:pt>
    <dgm:pt modelId="{A48CC3FE-EF6C-4352-B0F0-E74E316CA639}" type="parTrans" cxnId="{2FE0F347-851A-4A16-A2D4-4EE0AF0F63A1}">
      <dgm:prSet/>
      <dgm:spPr/>
      <dgm:t>
        <a:bodyPr/>
        <a:lstStyle/>
        <a:p>
          <a:endParaRPr lang="zh-CN" altLang="en-US"/>
        </a:p>
      </dgm:t>
    </dgm:pt>
    <dgm:pt modelId="{ABA99AC7-7F0B-414A-9C7A-D7D38989D6EB}" type="sibTrans" cxnId="{2FE0F347-851A-4A16-A2D4-4EE0AF0F63A1}">
      <dgm:prSet/>
      <dgm:spPr/>
      <dgm:t>
        <a:bodyPr/>
        <a:lstStyle/>
        <a:p>
          <a:endParaRPr lang="zh-CN" altLang="en-US"/>
        </a:p>
      </dgm:t>
    </dgm:pt>
    <dgm:pt modelId="{707955F8-23BF-42C2-A635-EBBCEADF7566}">
      <dgm:prSet/>
      <dgm:spPr/>
      <dgm:t>
        <a:bodyPr/>
        <a:lstStyle/>
        <a:p>
          <a:r>
            <a:rPr kumimoji="1" lang="zh-CN" b="1"/>
            <a:t>铜壶滴漏</a:t>
          </a:r>
          <a:endParaRPr lang="zh-CN"/>
        </a:p>
      </dgm:t>
    </dgm:pt>
    <dgm:pt modelId="{FAAFF13A-1ED1-46EE-8C9D-1413BFAC8E67}" type="parTrans" cxnId="{C1DAD654-629F-4AD1-A601-0261684DC086}">
      <dgm:prSet/>
      <dgm:spPr/>
      <dgm:t>
        <a:bodyPr/>
        <a:lstStyle/>
        <a:p>
          <a:endParaRPr lang="zh-CN" altLang="en-US"/>
        </a:p>
      </dgm:t>
    </dgm:pt>
    <dgm:pt modelId="{8F51ECB7-90B3-4ED3-89F8-133A7ABC4DC6}" type="sibTrans" cxnId="{C1DAD654-629F-4AD1-A601-0261684DC086}">
      <dgm:prSet/>
      <dgm:spPr/>
      <dgm:t>
        <a:bodyPr/>
        <a:lstStyle/>
        <a:p>
          <a:endParaRPr lang="zh-CN" altLang="en-US"/>
        </a:p>
      </dgm:t>
    </dgm:pt>
    <dgm:pt modelId="{EF0EAD61-8A82-420E-9416-F9AAAED88413}">
      <dgm:prSet/>
      <dgm:spPr/>
      <dgm:t>
        <a:bodyPr/>
        <a:lstStyle/>
        <a:p>
          <a:r>
            <a:rPr kumimoji="1" lang="zh-CN" b="1"/>
            <a:t>浮子式阀门</a:t>
          </a:r>
          <a:endParaRPr lang="zh-CN"/>
        </a:p>
      </dgm:t>
    </dgm:pt>
    <dgm:pt modelId="{472EA4CF-593A-44C0-B627-D8695EB3E971}" type="parTrans" cxnId="{03473790-E86A-4AE8-BC1B-18236C0A439C}">
      <dgm:prSet/>
      <dgm:spPr/>
      <dgm:t>
        <a:bodyPr/>
        <a:lstStyle/>
        <a:p>
          <a:endParaRPr lang="zh-CN" altLang="en-US"/>
        </a:p>
      </dgm:t>
    </dgm:pt>
    <dgm:pt modelId="{DA44F232-3DFE-47E0-8F77-60E6A77EAA70}" type="sibTrans" cxnId="{03473790-E86A-4AE8-BC1B-18236C0A439C}">
      <dgm:prSet/>
      <dgm:spPr/>
      <dgm:t>
        <a:bodyPr/>
        <a:lstStyle/>
        <a:p>
          <a:endParaRPr lang="zh-CN" altLang="en-US"/>
        </a:p>
      </dgm:t>
    </dgm:pt>
    <dgm:pt modelId="{A08A85E5-DEEF-4146-8096-AB79601B702C}">
      <dgm:prSet/>
      <dgm:spPr/>
      <dgm:t>
        <a:bodyPr/>
        <a:lstStyle/>
        <a:p>
          <a:r>
            <a:rPr kumimoji="1" lang="zh-CN" b="1"/>
            <a:t>饮酒速度的自动调节</a:t>
          </a:r>
          <a:endParaRPr lang="zh-CN"/>
        </a:p>
      </dgm:t>
    </dgm:pt>
    <dgm:pt modelId="{AD3F51C7-89ED-4DA0-B27A-E7AB62202AB7}" type="parTrans" cxnId="{BF7CD503-238E-4009-931D-B60C1F6B818A}">
      <dgm:prSet/>
      <dgm:spPr/>
      <dgm:t>
        <a:bodyPr/>
        <a:lstStyle/>
        <a:p>
          <a:endParaRPr lang="zh-CN" altLang="en-US"/>
        </a:p>
      </dgm:t>
    </dgm:pt>
    <dgm:pt modelId="{340927AC-9D19-4014-AA7C-1367B9FD52A0}" type="sibTrans" cxnId="{BF7CD503-238E-4009-931D-B60C1F6B818A}">
      <dgm:prSet/>
      <dgm:spPr/>
      <dgm:t>
        <a:bodyPr/>
        <a:lstStyle/>
        <a:p>
          <a:endParaRPr lang="zh-CN" altLang="en-US"/>
        </a:p>
      </dgm:t>
    </dgm:pt>
    <dgm:pt modelId="{20AFE427-AB9F-4AEA-A5A1-90348D5FCC4C}">
      <dgm:prSet/>
      <dgm:spPr/>
      <dgm:t>
        <a:bodyPr/>
        <a:lstStyle/>
        <a:p>
          <a:r>
            <a:rPr kumimoji="1" lang="zh-CN" b="1"/>
            <a:t>计里鼓车</a:t>
          </a:r>
          <a:endParaRPr lang="zh-CN"/>
        </a:p>
      </dgm:t>
    </dgm:pt>
    <dgm:pt modelId="{41B95865-5598-4C3A-9A8D-B70D4BA45A77}" type="parTrans" cxnId="{B95323E1-81FC-48D6-99B2-FC97A6DAD6F5}">
      <dgm:prSet/>
      <dgm:spPr/>
      <dgm:t>
        <a:bodyPr/>
        <a:lstStyle/>
        <a:p>
          <a:endParaRPr lang="zh-CN" altLang="en-US"/>
        </a:p>
      </dgm:t>
    </dgm:pt>
    <dgm:pt modelId="{5BD1A382-5F4B-4EBC-8D42-31015D9B3837}" type="sibTrans" cxnId="{B95323E1-81FC-48D6-99B2-FC97A6DAD6F5}">
      <dgm:prSet/>
      <dgm:spPr/>
      <dgm:t>
        <a:bodyPr/>
        <a:lstStyle/>
        <a:p>
          <a:endParaRPr lang="zh-CN" altLang="en-US"/>
        </a:p>
      </dgm:t>
    </dgm:pt>
    <dgm:pt modelId="{7743CF61-B959-4492-AE3F-5E83AE5E39A6}">
      <dgm:prSet/>
      <dgm:spPr/>
      <dgm:t>
        <a:bodyPr/>
        <a:lstStyle/>
        <a:p>
          <a:r>
            <a:rPr kumimoji="1" lang="zh-CN" b="1"/>
            <a:t>漏水转浑天仪</a:t>
          </a:r>
          <a:endParaRPr lang="zh-CN"/>
        </a:p>
      </dgm:t>
    </dgm:pt>
    <dgm:pt modelId="{867F8594-FFAF-4A17-8E4A-772AB1B28072}" type="parTrans" cxnId="{FACB20BD-6998-4436-A2EC-1C954BAF753E}">
      <dgm:prSet/>
      <dgm:spPr/>
      <dgm:t>
        <a:bodyPr/>
        <a:lstStyle/>
        <a:p>
          <a:endParaRPr lang="zh-CN" altLang="en-US"/>
        </a:p>
      </dgm:t>
    </dgm:pt>
    <dgm:pt modelId="{E886A128-2118-40B6-AAF9-F79F8511F628}" type="sibTrans" cxnId="{FACB20BD-6998-4436-A2EC-1C954BAF753E}">
      <dgm:prSet/>
      <dgm:spPr/>
      <dgm:t>
        <a:bodyPr/>
        <a:lstStyle/>
        <a:p>
          <a:endParaRPr lang="zh-CN" altLang="en-US"/>
        </a:p>
      </dgm:t>
    </dgm:pt>
    <dgm:pt modelId="{E66DAEDE-7144-4A36-8F1C-7E2635958ABB}">
      <dgm:prSet/>
      <dgm:spPr/>
      <dgm:t>
        <a:bodyPr/>
        <a:lstStyle/>
        <a:p>
          <a:r>
            <a:rPr kumimoji="1" lang="zh-CN" b="1"/>
            <a:t>候风地动仪</a:t>
          </a:r>
          <a:endParaRPr lang="zh-CN"/>
        </a:p>
      </dgm:t>
    </dgm:pt>
    <dgm:pt modelId="{F857DEEE-1AB9-45A6-B49C-36842AD6BAEB}" type="parTrans" cxnId="{1DC4EE8D-4D76-49CC-8E00-00DC98E2AA58}">
      <dgm:prSet/>
      <dgm:spPr/>
      <dgm:t>
        <a:bodyPr/>
        <a:lstStyle/>
        <a:p>
          <a:endParaRPr lang="zh-CN" altLang="en-US"/>
        </a:p>
      </dgm:t>
    </dgm:pt>
    <dgm:pt modelId="{B80EA9B3-D96C-48BA-8CD1-D29DC67DA702}" type="sibTrans" cxnId="{1DC4EE8D-4D76-49CC-8E00-00DC98E2AA58}">
      <dgm:prSet/>
      <dgm:spPr/>
      <dgm:t>
        <a:bodyPr/>
        <a:lstStyle/>
        <a:p>
          <a:endParaRPr lang="zh-CN" altLang="en-US"/>
        </a:p>
      </dgm:t>
    </dgm:pt>
    <dgm:pt modelId="{D32B8F5E-5CC3-40E3-A6EF-16C91E1ABA12}">
      <dgm:prSet/>
      <dgm:spPr/>
      <dgm:t>
        <a:bodyPr/>
        <a:lstStyle/>
        <a:p>
          <a:r>
            <a:rPr kumimoji="1" lang="zh-CN" b="1"/>
            <a:t>水运仪象台</a:t>
          </a:r>
          <a:endParaRPr lang="zh-CN"/>
        </a:p>
      </dgm:t>
    </dgm:pt>
    <dgm:pt modelId="{95EF2C6E-9D5B-4977-A3D9-1F20B0DB3567}" type="parTrans" cxnId="{7B47DAF0-1A43-4431-90A9-30738D1486DC}">
      <dgm:prSet/>
      <dgm:spPr/>
      <dgm:t>
        <a:bodyPr/>
        <a:lstStyle/>
        <a:p>
          <a:endParaRPr lang="zh-CN" altLang="en-US"/>
        </a:p>
      </dgm:t>
    </dgm:pt>
    <dgm:pt modelId="{38B3223E-CCCC-4C22-B4AA-FFA9B6AFB8E6}" type="sibTrans" cxnId="{7B47DAF0-1A43-4431-90A9-30738D1486DC}">
      <dgm:prSet/>
      <dgm:spPr/>
      <dgm:t>
        <a:bodyPr/>
        <a:lstStyle/>
        <a:p>
          <a:endParaRPr lang="zh-CN" altLang="en-US"/>
        </a:p>
      </dgm:t>
    </dgm:pt>
    <dgm:pt modelId="{B2123A65-AA8D-4779-B379-F557C15CCA80}" type="pres">
      <dgm:prSet presAssocID="{DD186501-AF65-462C-9EBC-5FD9012BF1E9}" presName="hierChild1" presStyleCnt="0">
        <dgm:presLayoutVars>
          <dgm:chPref val="1"/>
          <dgm:dir/>
          <dgm:animOne val="branch"/>
          <dgm:animLvl val="lvl"/>
          <dgm:resizeHandles/>
        </dgm:presLayoutVars>
      </dgm:prSet>
      <dgm:spPr/>
    </dgm:pt>
    <dgm:pt modelId="{865BE741-C400-41A5-94CB-3381D6E9FFB5}" type="pres">
      <dgm:prSet presAssocID="{D14FCB54-2B82-49A2-B261-288A329419CB}" presName="hierRoot1" presStyleCnt="0"/>
      <dgm:spPr/>
    </dgm:pt>
    <dgm:pt modelId="{898459C3-89ED-487C-9E6D-37DCDA11F7D5}" type="pres">
      <dgm:prSet presAssocID="{D14FCB54-2B82-49A2-B261-288A329419CB}" presName="composite" presStyleCnt="0"/>
      <dgm:spPr/>
    </dgm:pt>
    <dgm:pt modelId="{0C0E6102-0619-459C-897B-39201F048B34}" type="pres">
      <dgm:prSet presAssocID="{D14FCB54-2B82-49A2-B261-288A329419CB}" presName="background" presStyleLbl="node0" presStyleIdx="0" presStyleCnt="1"/>
      <dgm:spPr/>
    </dgm:pt>
    <dgm:pt modelId="{1D86ECAA-F971-4486-B2BA-A388840421D9}" type="pres">
      <dgm:prSet presAssocID="{D14FCB54-2B82-49A2-B261-288A329419CB}" presName="text" presStyleLbl="fgAcc0" presStyleIdx="0" presStyleCnt="1" custScaleX="521364" custScaleY="163519" custLinFactNeighborX="0" custLinFactNeighborY="-93631">
        <dgm:presLayoutVars>
          <dgm:chPref val="3"/>
        </dgm:presLayoutVars>
      </dgm:prSet>
      <dgm:spPr/>
    </dgm:pt>
    <dgm:pt modelId="{471D5E93-20F9-4A8D-A786-4CB741411714}" type="pres">
      <dgm:prSet presAssocID="{D14FCB54-2B82-49A2-B261-288A329419CB}" presName="hierChild2" presStyleCnt="0"/>
      <dgm:spPr/>
    </dgm:pt>
    <dgm:pt modelId="{43F58E74-C782-4034-86D4-8CE9A7918E31}" type="pres">
      <dgm:prSet presAssocID="{A48CC3FE-EF6C-4352-B0F0-E74E316CA639}" presName="Name10" presStyleLbl="parChTrans1D2" presStyleIdx="0" presStyleCnt="8"/>
      <dgm:spPr/>
    </dgm:pt>
    <dgm:pt modelId="{612B3C98-1572-4B26-B3FD-1046FD489F84}" type="pres">
      <dgm:prSet presAssocID="{AB99C961-0FBF-4F78-AC77-463283B51BC0}" presName="hierRoot2" presStyleCnt="0"/>
      <dgm:spPr/>
    </dgm:pt>
    <dgm:pt modelId="{4C5EA71A-16DE-42ED-B52B-EC6BD0291578}" type="pres">
      <dgm:prSet presAssocID="{AB99C961-0FBF-4F78-AC77-463283B51BC0}" presName="composite2" presStyleCnt="0"/>
      <dgm:spPr/>
    </dgm:pt>
    <dgm:pt modelId="{C478DE01-105E-4FAC-AAA9-3259DB8499E4}" type="pres">
      <dgm:prSet presAssocID="{AB99C961-0FBF-4F78-AC77-463283B51BC0}" presName="background2" presStyleLbl="node2" presStyleIdx="0" presStyleCnt="8"/>
      <dgm:spPr/>
    </dgm:pt>
    <dgm:pt modelId="{A595B8BC-4F03-4FCC-AAF2-0754C46292F0}" type="pres">
      <dgm:prSet presAssocID="{AB99C961-0FBF-4F78-AC77-463283B51BC0}" presName="text2" presStyleLbl="fgAcc2" presStyleIdx="0" presStyleCnt="8">
        <dgm:presLayoutVars>
          <dgm:chPref val="3"/>
        </dgm:presLayoutVars>
      </dgm:prSet>
      <dgm:spPr/>
    </dgm:pt>
    <dgm:pt modelId="{C104DDD6-93B9-4274-8065-2681102261F8}" type="pres">
      <dgm:prSet presAssocID="{AB99C961-0FBF-4F78-AC77-463283B51BC0}" presName="hierChild3" presStyleCnt="0"/>
      <dgm:spPr/>
    </dgm:pt>
    <dgm:pt modelId="{F88F60E1-FD29-41B4-8825-C5B6EF5B37A6}" type="pres">
      <dgm:prSet presAssocID="{FAAFF13A-1ED1-46EE-8C9D-1413BFAC8E67}" presName="Name10" presStyleLbl="parChTrans1D2" presStyleIdx="1" presStyleCnt="8"/>
      <dgm:spPr/>
    </dgm:pt>
    <dgm:pt modelId="{5226B9AD-B36F-485C-878B-DC8D20DC46CF}" type="pres">
      <dgm:prSet presAssocID="{707955F8-23BF-42C2-A635-EBBCEADF7566}" presName="hierRoot2" presStyleCnt="0"/>
      <dgm:spPr/>
    </dgm:pt>
    <dgm:pt modelId="{9AE5EC52-BE17-4CA2-8014-398A18728683}" type="pres">
      <dgm:prSet presAssocID="{707955F8-23BF-42C2-A635-EBBCEADF7566}" presName="composite2" presStyleCnt="0"/>
      <dgm:spPr/>
    </dgm:pt>
    <dgm:pt modelId="{251F7FFC-4E76-4F62-A585-A84D16A26614}" type="pres">
      <dgm:prSet presAssocID="{707955F8-23BF-42C2-A635-EBBCEADF7566}" presName="background2" presStyleLbl="node2" presStyleIdx="1" presStyleCnt="8"/>
      <dgm:spPr/>
    </dgm:pt>
    <dgm:pt modelId="{176E9BBF-5492-484E-A8D1-576CE927B30D}" type="pres">
      <dgm:prSet presAssocID="{707955F8-23BF-42C2-A635-EBBCEADF7566}" presName="text2" presStyleLbl="fgAcc2" presStyleIdx="1" presStyleCnt="8">
        <dgm:presLayoutVars>
          <dgm:chPref val="3"/>
        </dgm:presLayoutVars>
      </dgm:prSet>
      <dgm:spPr/>
    </dgm:pt>
    <dgm:pt modelId="{3B1F6CDA-BD12-43C9-89FB-ADF24A3FA569}" type="pres">
      <dgm:prSet presAssocID="{707955F8-23BF-42C2-A635-EBBCEADF7566}" presName="hierChild3" presStyleCnt="0"/>
      <dgm:spPr/>
    </dgm:pt>
    <dgm:pt modelId="{433C68A1-721F-4052-AC1E-A76F459ADBA6}" type="pres">
      <dgm:prSet presAssocID="{472EA4CF-593A-44C0-B627-D8695EB3E971}" presName="Name10" presStyleLbl="parChTrans1D2" presStyleIdx="2" presStyleCnt="8"/>
      <dgm:spPr/>
    </dgm:pt>
    <dgm:pt modelId="{26E88E14-1395-446D-9993-6EAE61FEA8EE}" type="pres">
      <dgm:prSet presAssocID="{EF0EAD61-8A82-420E-9416-F9AAAED88413}" presName="hierRoot2" presStyleCnt="0"/>
      <dgm:spPr/>
    </dgm:pt>
    <dgm:pt modelId="{F5E6C181-6257-448A-8FBB-77DA850EC275}" type="pres">
      <dgm:prSet presAssocID="{EF0EAD61-8A82-420E-9416-F9AAAED88413}" presName="composite2" presStyleCnt="0"/>
      <dgm:spPr/>
    </dgm:pt>
    <dgm:pt modelId="{0933DFCE-B5EF-44B3-B57C-61FF1AEAB6CD}" type="pres">
      <dgm:prSet presAssocID="{EF0EAD61-8A82-420E-9416-F9AAAED88413}" presName="background2" presStyleLbl="node2" presStyleIdx="2" presStyleCnt="8"/>
      <dgm:spPr/>
    </dgm:pt>
    <dgm:pt modelId="{31C2D382-7E24-483D-8C1B-FE0DE431FB34}" type="pres">
      <dgm:prSet presAssocID="{EF0EAD61-8A82-420E-9416-F9AAAED88413}" presName="text2" presStyleLbl="fgAcc2" presStyleIdx="2" presStyleCnt="8">
        <dgm:presLayoutVars>
          <dgm:chPref val="3"/>
        </dgm:presLayoutVars>
      </dgm:prSet>
      <dgm:spPr/>
    </dgm:pt>
    <dgm:pt modelId="{5EC011C1-80C4-45D1-A3BA-CA6B03CA50A6}" type="pres">
      <dgm:prSet presAssocID="{EF0EAD61-8A82-420E-9416-F9AAAED88413}" presName="hierChild3" presStyleCnt="0"/>
      <dgm:spPr/>
    </dgm:pt>
    <dgm:pt modelId="{CCBF13AF-72F9-4BAA-8802-E84F97027715}" type="pres">
      <dgm:prSet presAssocID="{AD3F51C7-89ED-4DA0-B27A-E7AB62202AB7}" presName="Name10" presStyleLbl="parChTrans1D2" presStyleIdx="3" presStyleCnt="8"/>
      <dgm:spPr/>
    </dgm:pt>
    <dgm:pt modelId="{CBAC6331-8D1F-49BD-B373-7DAB86AE5AF7}" type="pres">
      <dgm:prSet presAssocID="{A08A85E5-DEEF-4146-8096-AB79601B702C}" presName="hierRoot2" presStyleCnt="0"/>
      <dgm:spPr/>
    </dgm:pt>
    <dgm:pt modelId="{8736B9E7-4167-445C-9821-424BB2044B8B}" type="pres">
      <dgm:prSet presAssocID="{A08A85E5-DEEF-4146-8096-AB79601B702C}" presName="composite2" presStyleCnt="0"/>
      <dgm:spPr/>
    </dgm:pt>
    <dgm:pt modelId="{CE1ECE7C-20CD-48C7-840E-0D88CE1DB394}" type="pres">
      <dgm:prSet presAssocID="{A08A85E5-DEEF-4146-8096-AB79601B702C}" presName="background2" presStyleLbl="node2" presStyleIdx="3" presStyleCnt="8"/>
      <dgm:spPr/>
    </dgm:pt>
    <dgm:pt modelId="{3187FC72-4D81-4FB3-9A6B-9834BF652B59}" type="pres">
      <dgm:prSet presAssocID="{A08A85E5-DEEF-4146-8096-AB79601B702C}" presName="text2" presStyleLbl="fgAcc2" presStyleIdx="3" presStyleCnt="8">
        <dgm:presLayoutVars>
          <dgm:chPref val="3"/>
        </dgm:presLayoutVars>
      </dgm:prSet>
      <dgm:spPr/>
    </dgm:pt>
    <dgm:pt modelId="{8DEFA534-D07C-4B10-88F5-4E60CE2C4F9F}" type="pres">
      <dgm:prSet presAssocID="{A08A85E5-DEEF-4146-8096-AB79601B702C}" presName="hierChild3" presStyleCnt="0"/>
      <dgm:spPr/>
    </dgm:pt>
    <dgm:pt modelId="{349F0ECE-98E4-411D-AA68-8AF90EEF12B3}" type="pres">
      <dgm:prSet presAssocID="{41B95865-5598-4C3A-9A8D-B70D4BA45A77}" presName="Name10" presStyleLbl="parChTrans1D2" presStyleIdx="4" presStyleCnt="8"/>
      <dgm:spPr/>
    </dgm:pt>
    <dgm:pt modelId="{C9136030-9B7E-4DDB-BFB0-3396690980CF}" type="pres">
      <dgm:prSet presAssocID="{20AFE427-AB9F-4AEA-A5A1-90348D5FCC4C}" presName="hierRoot2" presStyleCnt="0"/>
      <dgm:spPr/>
    </dgm:pt>
    <dgm:pt modelId="{0A7AFFF6-E994-4063-A4FB-EC6A86B641B2}" type="pres">
      <dgm:prSet presAssocID="{20AFE427-AB9F-4AEA-A5A1-90348D5FCC4C}" presName="composite2" presStyleCnt="0"/>
      <dgm:spPr/>
    </dgm:pt>
    <dgm:pt modelId="{45E56662-60E1-419C-8CAE-603F2FF280A2}" type="pres">
      <dgm:prSet presAssocID="{20AFE427-AB9F-4AEA-A5A1-90348D5FCC4C}" presName="background2" presStyleLbl="node2" presStyleIdx="4" presStyleCnt="8"/>
      <dgm:spPr/>
    </dgm:pt>
    <dgm:pt modelId="{F90216B5-4B58-4EDE-AC36-A77CA5226AB1}" type="pres">
      <dgm:prSet presAssocID="{20AFE427-AB9F-4AEA-A5A1-90348D5FCC4C}" presName="text2" presStyleLbl="fgAcc2" presStyleIdx="4" presStyleCnt="8">
        <dgm:presLayoutVars>
          <dgm:chPref val="3"/>
        </dgm:presLayoutVars>
      </dgm:prSet>
      <dgm:spPr/>
    </dgm:pt>
    <dgm:pt modelId="{951DAAAB-55DA-4DEA-9258-580301B31D31}" type="pres">
      <dgm:prSet presAssocID="{20AFE427-AB9F-4AEA-A5A1-90348D5FCC4C}" presName="hierChild3" presStyleCnt="0"/>
      <dgm:spPr/>
    </dgm:pt>
    <dgm:pt modelId="{22D12C38-AE06-442C-A39A-B64E02988260}" type="pres">
      <dgm:prSet presAssocID="{867F8594-FFAF-4A17-8E4A-772AB1B28072}" presName="Name10" presStyleLbl="parChTrans1D2" presStyleIdx="5" presStyleCnt="8"/>
      <dgm:spPr/>
    </dgm:pt>
    <dgm:pt modelId="{59D867BC-E0BB-42B8-B2D0-0F06CE2540C1}" type="pres">
      <dgm:prSet presAssocID="{7743CF61-B959-4492-AE3F-5E83AE5E39A6}" presName="hierRoot2" presStyleCnt="0"/>
      <dgm:spPr/>
    </dgm:pt>
    <dgm:pt modelId="{9AB00058-933F-4D61-8AF0-599E6E7498A1}" type="pres">
      <dgm:prSet presAssocID="{7743CF61-B959-4492-AE3F-5E83AE5E39A6}" presName="composite2" presStyleCnt="0"/>
      <dgm:spPr/>
    </dgm:pt>
    <dgm:pt modelId="{B28D1FCE-A16D-4834-8F2D-6A40AFFCCE6E}" type="pres">
      <dgm:prSet presAssocID="{7743CF61-B959-4492-AE3F-5E83AE5E39A6}" presName="background2" presStyleLbl="node2" presStyleIdx="5" presStyleCnt="8"/>
      <dgm:spPr/>
    </dgm:pt>
    <dgm:pt modelId="{C8138EC6-4938-4E76-86EC-34833D36D4A8}" type="pres">
      <dgm:prSet presAssocID="{7743CF61-B959-4492-AE3F-5E83AE5E39A6}" presName="text2" presStyleLbl="fgAcc2" presStyleIdx="5" presStyleCnt="8">
        <dgm:presLayoutVars>
          <dgm:chPref val="3"/>
        </dgm:presLayoutVars>
      </dgm:prSet>
      <dgm:spPr/>
    </dgm:pt>
    <dgm:pt modelId="{39038997-72AA-4B3F-AAAB-6922F38BA049}" type="pres">
      <dgm:prSet presAssocID="{7743CF61-B959-4492-AE3F-5E83AE5E39A6}" presName="hierChild3" presStyleCnt="0"/>
      <dgm:spPr/>
    </dgm:pt>
    <dgm:pt modelId="{9B982623-F074-4BE7-90FA-466B79582077}" type="pres">
      <dgm:prSet presAssocID="{F857DEEE-1AB9-45A6-B49C-36842AD6BAEB}" presName="Name10" presStyleLbl="parChTrans1D2" presStyleIdx="6" presStyleCnt="8"/>
      <dgm:spPr/>
    </dgm:pt>
    <dgm:pt modelId="{CE8CD52C-4293-4DC0-B2CE-9D452848BC2A}" type="pres">
      <dgm:prSet presAssocID="{E66DAEDE-7144-4A36-8F1C-7E2635958ABB}" presName="hierRoot2" presStyleCnt="0"/>
      <dgm:spPr/>
    </dgm:pt>
    <dgm:pt modelId="{CE88FDB5-ED0E-465C-B121-CDA721AD7FE1}" type="pres">
      <dgm:prSet presAssocID="{E66DAEDE-7144-4A36-8F1C-7E2635958ABB}" presName="composite2" presStyleCnt="0"/>
      <dgm:spPr/>
    </dgm:pt>
    <dgm:pt modelId="{EA692A54-C3E7-431F-8272-5965D1E4FB08}" type="pres">
      <dgm:prSet presAssocID="{E66DAEDE-7144-4A36-8F1C-7E2635958ABB}" presName="background2" presStyleLbl="node2" presStyleIdx="6" presStyleCnt="8"/>
      <dgm:spPr/>
    </dgm:pt>
    <dgm:pt modelId="{FE1E03E7-CCAD-4DD3-95F5-85E0942B88D4}" type="pres">
      <dgm:prSet presAssocID="{E66DAEDE-7144-4A36-8F1C-7E2635958ABB}" presName="text2" presStyleLbl="fgAcc2" presStyleIdx="6" presStyleCnt="8">
        <dgm:presLayoutVars>
          <dgm:chPref val="3"/>
        </dgm:presLayoutVars>
      </dgm:prSet>
      <dgm:spPr/>
    </dgm:pt>
    <dgm:pt modelId="{48778FF6-DD35-4C31-8D44-4657EC166C86}" type="pres">
      <dgm:prSet presAssocID="{E66DAEDE-7144-4A36-8F1C-7E2635958ABB}" presName="hierChild3" presStyleCnt="0"/>
      <dgm:spPr/>
    </dgm:pt>
    <dgm:pt modelId="{28228823-9F3D-4F43-8B1D-87BF442DCEE5}" type="pres">
      <dgm:prSet presAssocID="{95EF2C6E-9D5B-4977-A3D9-1F20B0DB3567}" presName="Name10" presStyleLbl="parChTrans1D2" presStyleIdx="7" presStyleCnt="8"/>
      <dgm:spPr/>
    </dgm:pt>
    <dgm:pt modelId="{B21A1585-CE2B-4C6C-92E1-4FD3150F9CD3}" type="pres">
      <dgm:prSet presAssocID="{D32B8F5E-5CC3-40E3-A6EF-16C91E1ABA12}" presName="hierRoot2" presStyleCnt="0"/>
      <dgm:spPr/>
    </dgm:pt>
    <dgm:pt modelId="{02E49BFD-83FE-4D88-A81C-C9040B81F021}" type="pres">
      <dgm:prSet presAssocID="{D32B8F5E-5CC3-40E3-A6EF-16C91E1ABA12}" presName="composite2" presStyleCnt="0"/>
      <dgm:spPr/>
    </dgm:pt>
    <dgm:pt modelId="{DE0E19AF-6694-4C19-A6CD-94321E788B6A}" type="pres">
      <dgm:prSet presAssocID="{D32B8F5E-5CC3-40E3-A6EF-16C91E1ABA12}" presName="background2" presStyleLbl="node2" presStyleIdx="7" presStyleCnt="8"/>
      <dgm:spPr/>
    </dgm:pt>
    <dgm:pt modelId="{53DA8814-7A42-49DC-866C-D36BC516D844}" type="pres">
      <dgm:prSet presAssocID="{D32B8F5E-5CC3-40E3-A6EF-16C91E1ABA12}" presName="text2" presStyleLbl="fgAcc2" presStyleIdx="7" presStyleCnt="8">
        <dgm:presLayoutVars>
          <dgm:chPref val="3"/>
        </dgm:presLayoutVars>
      </dgm:prSet>
      <dgm:spPr/>
    </dgm:pt>
    <dgm:pt modelId="{D178B891-000D-4D66-A7CF-EE7FB20CDE23}" type="pres">
      <dgm:prSet presAssocID="{D32B8F5E-5CC3-40E3-A6EF-16C91E1ABA12}" presName="hierChild3" presStyleCnt="0"/>
      <dgm:spPr/>
    </dgm:pt>
  </dgm:ptLst>
  <dgm:cxnLst>
    <dgm:cxn modelId="{BF7CD503-238E-4009-931D-B60C1F6B818A}" srcId="{D14FCB54-2B82-49A2-B261-288A329419CB}" destId="{A08A85E5-DEEF-4146-8096-AB79601B702C}" srcOrd="3" destOrd="0" parTransId="{AD3F51C7-89ED-4DA0-B27A-E7AB62202AB7}" sibTransId="{340927AC-9D19-4014-AA7C-1367B9FD52A0}"/>
    <dgm:cxn modelId="{804E1E0E-C67B-4487-990E-0A1C65F94C08}" type="presOf" srcId="{707955F8-23BF-42C2-A635-EBBCEADF7566}" destId="{176E9BBF-5492-484E-A8D1-576CE927B30D}" srcOrd="0" destOrd="0" presId="urn:microsoft.com/office/officeart/2005/8/layout/hierarchy1"/>
    <dgm:cxn modelId="{3DDDAB32-8068-42B9-89FD-11876EB849CE}" type="presOf" srcId="{472EA4CF-593A-44C0-B627-D8695EB3E971}" destId="{433C68A1-721F-4052-AC1E-A76F459ADBA6}" srcOrd="0" destOrd="0" presId="urn:microsoft.com/office/officeart/2005/8/layout/hierarchy1"/>
    <dgm:cxn modelId="{014BD560-C5BA-451B-A844-34236D35FC88}" type="presOf" srcId="{AB99C961-0FBF-4F78-AC77-463283B51BC0}" destId="{A595B8BC-4F03-4FCC-AAF2-0754C46292F0}" srcOrd="0" destOrd="0" presId="urn:microsoft.com/office/officeart/2005/8/layout/hierarchy1"/>
    <dgm:cxn modelId="{8EB8D764-0102-4EEF-B368-1F03AC5B3A26}" type="presOf" srcId="{20AFE427-AB9F-4AEA-A5A1-90348D5FCC4C}" destId="{F90216B5-4B58-4EDE-AC36-A77CA5226AB1}" srcOrd="0" destOrd="0" presId="urn:microsoft.com/office/officeart/2005/8/layout/hierarchy1"/>
    <dgm:cxn modelId="{46E27A65-046D-4F62-AB92-41138BE79F5C}" type="presOf" srcId="{867F8594-FFAF-4A17-8E4A-772AB1B28072}" destId="{22D12C38-AE06-442C-A39A-B64E02988260}" srcOrd="0" destOrd="0" presId="urn:microsoft.com/office/officeart/2005/8/layout/hierarchy1"/>
    <dgm:cxn modelId="{2FE0F347-851A-4A16-A2D4-4EE0AF0F63A1}" srcId="{D14FCB54-2B82-49A2-B261-288A329419CB}" destId="{AB99C961-0FBF-4F78-AC77-463283B51BC0}" srcOrd="0" destOrd="0" parTransId="{A48CC3FE-EF6C-4352-B0F0-E74E316CA639}" sibTransId="{ABA99AC7-7F0B-414A-9C7A-D7D38989D6EB}"/>
    <dgm:cxn modelId="{CD515D6A-CAE3-4676-B511-539DCF5FD8B3}" type="presOf" srcId="{A08A85E5-DEEF-4146-8096-AB79601B702C}" destId="{3187FC72-4D81-4FB3-9A6B-9834BF652B59}" srcOrd="0" destOrd="0" presId="urn:microsoft.com/office/officeart/2005/8/layout/hierarchy1"/>
    <dgm:cxn modelId="{16719F4A-A77B-4AA9-B49C-0DC564F162D5}" type="presOf" srcId="{95EF2C6E-9D5B-4977-A3D9-1F20B0DB3567}" destId="{28228823-9F3D-4F43-8B1D-87BF442DCEE5}" srcOrd="0" destOrd="0" presId="urn:microsoft.com/office/officeart/2005/8/layout/hierarchy1"/>
    <dgm:cxn modelId="{30875F6B-BF90-4E37-AA55-323D15FBFB19}" type="presOf" srcId="{FAAFF13A-1ED1-46EE-8C9D-1413BFAC8E67}" destId="{F88F60E1-FD29-41B4-8825-C5B6EF5B37A6}" srcOrd="0" destOrd="0" presId="urn:microsoft.com/office/officeart/2005/8/layout/hierarchy1"/>
    <dgm:cxn modelId="{C1DAD654-629F-4AD1-A601-0261684DC086}" srcId="{D14FCB54-2B82-49A2-B261-288A329419CB}" destId="{707955F8-23BF-42C2-A635-EBBCEADF7566}" srcOrd="1" destOrd="0" parTransId="{FAAFF13A-1ED1-46EE-8C9D-1413BFAC8E67}" sibTransId="{8F51ECB7-90B3-4ED3-89F8-133A7ABC4DC6}"/>
    <dgm:cxn modelId="{04B48575-245B-406D-9E6D-B41E15759A0B}" type="presOf" srcId="{A48CC3FE-EF6C-4352-B0F0-E74E316CA639}" destId="{43F58E74-C782-4034-86D4-8CE9A7918E31}" srcOrd="0" destOrd="0" presId="urn:microsoft.com/office/officeart/2005/8/layout/hierarchy1"/>
    <dgm:cxn modelId="{4F17427C-3121-4900-9E33-2CE4023A10A3}" type="presOf" srcId="{EF0EAD61-8A82-420E-9416-F9AAAED88413}" destId="{31C2D382-7E24-483D-8C1B-FE0DE431FB34}" srcOrd="0" destOrd="0" presId="urn:microsoft.com/office/officeart/2005/8/layout/hierarchy1"/>
    <dgm:cxn modelId="{AFD1AB7E-3673-4A0E-8766-4CB89396268A}" type="presOf" srcId="{41B95865-5598-4C3A-9A8D-B70D4BA45A77}" destId="{349F0ECE-98E4-411D-AA68-8AF90EEF12B3}" srcOrd="0" destOrd="0" presId="urn:microsoft.com/office/officeart/2005/8/layout/hierarchy1"/>
    <dgm:cxn modelId="{006C298B-C654-4859-9DB9-04EC39C62A1C}" srcId="{DD186501-AF65-462C-9EBC-5FD9012BF1E9}" destId="{D14FCB54-2B82-49A2-B261-288A329419CB}" srcOrd="0" destOrd="0" parTransId="{748F7C77-ADFC-4857-9401-F8C0986CB0F2}" sibTransId="{093E049E-9927-465F-8538-D1999386057A}"/>
    <dgm:cxn modelId="{1DC4EE8D-4D76-49CC-8E00-00DC98E2AA58}" srcId="{D14FCB54-2B82-49A2-B261-288A329419CB}" destId="{E66DAEDE-7144-4A36-8F1C-7E2635958ABB}" srcOrd="6" destOrd="0" parTransId="{F857DEEE-1AB9-45A6-B49C-36842AD6BAEB}" sibTransId="{B80EA9B3-D96C-48BA-8CD1-D29DC67DA702}"/>
    <dgm:cxn modelId="{03473790-E86A-4AE8-BC1B-18236C0A439C}" srcId="{D14FCB54-2B82-49A2-B261-288A329419CB}" destId="{EF0EAD61-8A82-420E-9416-F9AAAED88413}" srcOrd="2" destOrd="0" parTransId="{472EA4CF-593A-44C0-B627-D8695EB3E971}" sibTransId="{DA44F232-3DFE-47E0-8F77-60E6A77EAA70}"/>
    <dgm:cxn modelId="{2317E298-8C81-40EC-B011-CAC600450E5D}" type="presOf" srcId="{7743CF61-B959-4492-AE3F-5E83AE5E39A6}" destId="{C8138EC6-4938-4E76-86EC-34833D36D4A8}" srcOrd="0" destOrd="0" presId="urn:microsoft.com/office/officeart/2005/8/layout/hierarchy1"/>
    <dgm:cxn modelId="{41957F9F-7D77-4194-A734-49703A6894A0}" type="presOf" srcId="{F857DEEE-1AB9-45A6-B49C-36842AD6BAEB}" destId="{9B982623-F074-4BE7-90FA-466B79582077}" srcOrd="0" destOrd="0" presId="urn:microsoft.com/office/officeart/2005/8/layout/hierarchy1"/>
    <dgm:cxn modelId="{A12339A8-0F35-4569-94AC-1FBF108009C8}" type="presOf" srcId="{AD3F51C7-89ED-4DA0-B27A-E7AB62202AB7}" destId="{CCBF13AF-72F9-4BAA-8802-E84F97027715}" srcOrd="0" destOrd="0" presId="urn:microsoft.com/office/officeart/2005/8/layout/hierarchy1"/>
    <dgm:cxn modelId="{BF0EB6B8-967C-4471-9B19-544F8F622E77}" type="presOf" srcId="{DD186501-AF65-462C-9EBC-5FD9012BF1E9}" destId="{B2123A65-AA8D-4779-B379-F557C15CCA80}" srcOrd="0" destOrd="0" presId="urn:microsoft.com/office/officeart/2005/8/layout/hierarchy1"/>
    <dgm:cxn modelId="{FACB20BD-6998-4436-A2EC-1C954BAF753E}" srcId="{D14FCB54-2B82-49A2-B261-288A329419CB}" destId="{7743CF61-B959-4492-AE3F-5E83AE5E39A6}" srcOrd="5" destOrd="0" parTransId="{867F8594-FFAF-4A17-8E4A-772AB1B28072}" sibTransId="{E886A128-2118-40B6-AAF9-F79F8511F628}"/>
    <dgm:cxn modelId="{DC17CBC0-7425-4194-9AE7-0C948556AEE8}" type="presOf" srcId="{D32B8F5E-5CC3-40E3-A6EF-16C91E1ABA12}" destId="{53DA8814-7A42-49DC-866C-D36BC516D844}" srcOrd="0" destOrd="0" presId="urn:microsoft.com/office/officeart/2005/8/layout/hierarchy1"/>
    <dgm:cxn modelId="{104C88DF-F0D4-41DB-9C37-0180BBCE52C8}" type="presOf" srcId="{D14FCB54-2B82-49A2-B261-288A329419CB}" destId="{1D86ECAA-F971-4486-B2BA-A388840421D9}" srcOrd="0" destOrd="0" presId="urn:microsoft.com/office/officeart/2005/8/layout/hierarchy1"/>
    <dgm:cxn modelId="{B95323E1-81FC-48D6-99B2-FC97A6DAD6F5}" srcId="{D14FCB54-2B82-49A2-B261-288A329419CB}" destId="{20AFE427-AB9F-4AEA-A5A1-90348D5FCC4C}" srcOrd="4" destOrd="0" parTransId="{41B95865-5598-4C3A-9A8D-B70D4BA45A77}" sibTransId="{5BD1A382-5F4B-4EBC-8D42-31015D9B3837}"/>
    <dgm:cxn modelId="{E2690FEA-3959-43EE-83CF-EB64DEE68A30}" type="presOf" srcId="{E66DAEDE-7144-4A36-8F1C-7E2635958ABB}" destId="{FE1E03E7-CCAD-4DD3-95F5-85E0942B88D4}" srcOrd="0" destOrd="0" presId="urn:microsoft.com/office/officeart/2005/8/layout/hierarchy1"/>
    <dgm:cxn modelId="{7B47DAF0-1A43-4431-90A9-30738D1486DC}" srcId="{D14FCB54-2B82-49A2-B261-288A329419CB}" destId="{D32B8F5E-5CC3-40E3-A6EF-16C91E1ABA12}" srcOrd="7" destOrd="0" parTransId="{95EF2C6E-9D5B-4977-A3D9-1F20B0DB3567}" sibTransId="{38B3223E-CCCC-4C22-B4AA-FFA9B6AFB8E6}"/>
    <dgm:cxn modelId="{9A5888E7-CC38-497C-81D1-9F6D4AB52583}" type="presParOf" srcId="{B2123A65-AA8D-4779-B379-F557C15CCA80}" destId="{865BE741-C400-41A5-94CB-3381D6E9FFB5}" srcOrd="0" destOrd="0" presId="urn:microsoft.com/office/officeart/2005/8/layout/hierarchy1"/>
    <dgm:cxn modelId="{B1C46E6D-A176-4367-B06F-7269F9C9744D}" type="presParOf" srcId="{865BE741-C400-41A5-94CB-3381D6E9FFB5}" destId="{898459C3-89ED-487C-9E6D-37DCDA11F7D5}" srcOrd="0" destOrd="0" presId="urn:microsoft.com/office/officeart/2005/8/layout/hierarchy1"/>
    <dgm:cxn modelId="{BB938E85-E2A0-48D3-9092-69275AE1F638}" type="presParOf" srcId="{898459C3-89ED-487C-9E6D-37DCDA11F7D5}" destId="{0C0E6102-0619-459C-897B-39201F048B34}" srcOrd="0" destOrd="0" presId="urn:microsoft.com/office/officeart/2005/8/layout/hierarchy1"/>
    <dgm:cxn modelId="{EF594B94-640D-4B54-AAE9-ACAF2C0EB0CE}" type="presParOf" srcId="{898459C3-89ED-487C-9E6D-37DCDA11F7D5}" destId="{1D86ECAA-F971-4486-B2BA-A388840421D9}" srcOrd="1" destOrd="0" presId="urn:microsoft.com/office/officeart/2005/8/layout/hierarchy1"/>
    <dgm:cxn modelId="{387B48B7-7718-4F1C-957B-49D699F416EA}" type="presParOf" srcId="{865BE741-C400-41A5-94CB-3381D6E9FFB5}" destId="{471D5E93-20F9-4A8D-A786-4CB741411714}" srcOrd="1" destOrd="0" presId="urn:microsoft.com/office/officeart/2005/8/layout/hierarchy1"/>
    <dgm:cxn modelId="{05D37D42-76A5-4AD4-B923-A5456556052D}" type="presParOf" srcId="{471D5E93-20F9-4A8D-A786-4CB741411714}" destId="{43F58E74-C782-4034-86D4-8CE9A7918E31}" srcOrd="0" destOrd="0" presId="urn:microsoft.com/office/officeart/2005/8/layout/hierarchy1"/>
    <dgm:cxn modelId="{ADD72D43-A104-43A9-BBAA-A1DA885ED00E}" type="presParOf" srcId="{471D5E93-20F9-4A8D-A786-4CB741411714}" destId="{612B3C98-1572-4B26-B3FD-1046FD489F84}" srcOrd="1" destOrd="0" presId="urn:microsoft.com/office/officeart/2005/8/layout/hierarchy1"/>
    <dgm:cxn modelId="{354F9972-4AA0-466E-857F-BAB407765ED9}" type="presParOf" srcId="{612B3C98-1572-4B26-B3FD-1046FD489F84}" destId="{4C5EA71A-16DE-42ED-B52B-EC6BD0291578}" srcOrd="0" destOrd="0" presId="urn:microsoft.com/office/officeart/2005/8/layout/hierarchy1"/>
    <dgm:cxn modelId="{F96E9621-87E7-4D4A-9A8A-5BEC3A0C7C17}" type="presParOf" srcId="{4C5EA71A-16DE-42ED-B52B-EC6BD0291578}" destId="{C478DE01-105E-4FAC-AAA9-3259DB8499E4}" srcOrd="0" destOrd="0" presId="urn:microsoft.com/office/officeart/2005/8/layout/hierarchy1"/>
    <dgm:cxn modelId="{7851F051-9A7D-4D63-9E04-7A8AB91A3CC3}" type="presParOf" srcId="{4C5EA71A-16DE-42ED-B52B-EC6BD0291578}" destId="{A595B8BC-4F03-4FCC-AAF2-0754C46292F0}" srcOrd="1" destOrd="0" presId="urn:microsoft.com/office/officeart/2005/8/layout/hierarchy1"/>
    <dgm:cxn modelId="{38AC0E7F-9D75-445F-B38A-CAE2AB024D2A}" type="presParOf" srcId="{612B3C98-1572-4B26-B3FD-1046FD489F84}" destId="{C104DDD6-93B9-4274-8065-2681102261F8}" srcOrd="1" destOrd="0" presId="urn:microsoft.com/office/officeart/2005/8/layout/hierarchy1"/>
    <dgm:cxn modelId="{242ED9AE-F2F5-44B9-B99D-75523C371FAF}" type="presParOf" srcId="{471D5E93-20F9-4A8D-A786-4CB741411714}" destId="{F88F60E1-FD29-41B4-8825-C5B6EF5B37A6}" srcOrd="2" destOrd="0" presId="urn:microsoft.com/office/officeart/2005/8/layout/hierarchy1"/>
    <dgm:cxn modelId="{7FF82F4F-1C51-4851-B41A-DB73612866BB}" type="presParOf" srcId="{471D5E93-20F9-4A8D-A786-4CB741411714}" destId="{5226B9AD-B36F-485C-878B-DC8D20DC46CF}" srcOrd="3" destOrd="0" presId="urn:microsoft.com/office/officeart/2005/8/layout/hierarchy1"/>
    <dgm:cxn modelId="{6DF5B3B4-DF41-4AF4-8767-77FE9C198BCF}" type="presParOf" srcId="{5226B9AD-B36F-485C-878B-DC8D20DC46CF}" destId="{9AE5EC52-BE17-4CA2-8014-398A18728683}" srcOrd="0" destOrd="0" presId="urn:microsoft.com/office/officeart/2005/8/layout/hierarchy1"/>
    <dgm:cxn modelId="{2D0A3C92-46EB-490A-895B-F66900B8F718}" type="presParOf" srcId="{9AE5EC52-BE17-4CA2-8014-398A18728683}" destId="{251F7FFC-4E76-4F62-A585-A84D16A26614}" srcOrd="0" destOrd="0" presId="urn:microsoft.com/office/officeart/2005/8/layout/hierarchy1"/>
    <dgm:cxn modelId="{EB33E861-FF2B-48AB-9662-19AB654C2297}" type="presParOf" srcId="{9AE5EC52-BE17-4CA2-8014-398A18728683}" destId="{176E9BBF-5492-484E-A8D1-576CE927B30D}" srcOrd="1" destOrd="0" presId="urn:microsoft.com/office/officeart/2005/8/layout/hierarchy1"/>
    <dgm:cxn modelId="{D2ED0E30-FACD-4D72-9122-39244B5802EA}" type="presParOf" srcId="{5226B9AD-B36F-485C-878B-DC8D20DC46CF}" destId="{3B1F6CDA-BD12-43C9-89FB-ADF24A3FA569}" srcOrd="1" destOrd="0" presId="urn:microsoft.com/office/officeart/2005/8/layout/hierarchy1"/>
    <dgm:cxn modelId="{160620D9-DFEF-4E3D-8538-6FA2C53556DD}" type="presParOf" srcId="{471D5E93-20F9-4A8D-A786-4CB741411714}" destId="{433C68A1-721F-4052-AC1E-A76F459ADBA6}" srcOrd="4" destOrd="0" presId="urn:microsoft.com/office/officeart/2005/8/layout/hierarchy1"/>
    <dgm:cxn modelId="{BE75FEAB-35F3-4145-962B-B235DE697185}" type="presParOf" srcId="{471D5E93-20F9-4A8D-A786-4CB741411714}" destId="{26E88E14-1395-446D-9993-6EAE61FEA8EE}" srcOrd="5" destOrd="0" presId="urn:microsoft.com/office/officeart/2005/8/layout/hierarchy1"/>
    <dgm:cxn modelId="{983BCAEA-37F1-4CBD-944F-9B4D01D7BFC9}" type="presParOf" srcId="{26E88E14-1395-446D-9993-6EAE61FEA8EE}" destId="{F5E6C181-6257-448A-8FBB-77DA850EC275}" srcOrd="0" destOrd="0" presId="urn:microsoft.com/office/officeart/2005/8/layout/hierarchy1"/>
    <dgm:cxn modelId="{DC6885DF-E7FC-4400-A373-B32BA7245DD2}" type="presParOf" srcId="{F5E6C181-6257-448A-8FBB-77DA850EC275}" destId="{0933DFCE-B5EF-44B3-B57C-61FF1AEAB6CD}" srcOrd="0" destOrd="0" presId="urn:microsoft.com/office/officeart/2005/8/layout/hierarchy1"/>
    <dgm:cxn modelId="{7E7A43F4-5997-4BEC-A917-1617487B73B1}" type="presParOf" srcId="{F5E6C181-6257-448A-8FBB-77DA850EC275}" destId="{31C2D382-7E24-483D-8C1B-FE0DE431FB34}" srcOrd="1" destOrd="0" presId="urn:microsoft.com/office/officeart/2005/8/layout/hierarchy1"/>
    <dgm:cxn modelId="{6AD73BCE-91B7-4C5C-A914-DDB07133FD78}" type="presParOf" srcId="{26E88E14-1395-446D-9993-6EAE61FEA8EE}" destId="{5EC011C1-80C4-45D1-A3BA-CA6B03CA50A6}" srcOrd="1" destOrd="0" presId="urn:microsoft.com/office/officeart/2005/8/layout/hierarchy1"/>
    <dgm:cxn modelId="{0CC0B09C-AACB-4678-B9BE-E68E39379DAC}" type="presParOf" srcId="{471D5E93-20F9-4A8D-A786-4CB741411714}" destId="{CCBF13AF-72F9-4BAA-8802-E84F97027715}" srcOrd="6" destOrd="0" presId="urn:microsoft.com/office/officeart/2005/8/layout/hierarchy1"/>
    <dgm:cxn modelId="{6078B7E6-D7B0-4E2C-9EC1-2AEDF60BEF16}" type="presParOf" srcId="{471D5E93-20F9-4A8D-A786-4CB741411714}" destId="{CBAC6331-8D1F-49BD-B373-7DAB86AE5AF7}" srcOrd="7" destOrd="0" presId="urn:microsoft.com/office/officeart/2005/8/layout/hierarchy1"/>
    <dgm:cxn modelId="{F4763555-FD0A-4959-9571-987B712A907B}" type="presParOf" srcId="{CBAC6331-8D1F-49BD-B373-7DAB86AE5AF7}" destId="{8736B9E7-4167-445C-9821-424BB2044B8B}" srcOrd="0" destOrd="0" presId="urn:microsoft.com/office/officeart/2005/8/layout/hierarchy1"/>
    <dgm:cxn modelId="{915EAF1E-D838-4612-B3C7-89816D4184ED}" type="presParOf" srcId="{8736B9E7-4167-445C-9821-424BB2044B8B}" destId="{CE1ECE7C-20CD-48C7-840E-0D88CE1DB394}" srcOrd="0" destOrd="0" presId="urn:microsoft.com/office/officeart/2005/8/layout/hierarchy1"/>
    <dgm:cxn modelId="{188E14E9-5F7E-4B08-9517-1434DB1D8E0F}" type="presParOf" srcId="{8736B9E7-4167-445C-9821-424BB2044B8B}" destId="{3187FC72-4D81-4FB3-9A6B-9834BF652B59}" srcOrd="1" destOrd="0" presId="urn:microsoft.com/office/officeart/2005/8/layout/hierarchy1"/>
    <dgm:cxn modelId="{993AF506-02DC-4C23-BC95-E57634CB5BFD}" type="presParOf" srcId="{CBAC6331-8D1F-49BD-B373-7DAB86AE5AF7}" destId="{8DEFA534-D07C-4B10-88F5-4E60CE2C4F9F}" srcOrd="1" destOrd="0" presId="urn:microsoft.com/office/officeart/2005/8/layout/hierarchy1"/>
    <dgm:cxn modelId="{9C54885C-BAC2-4BBA-88F0-DE246C046191}" type="presParOf" srcId="{471D5E93-20F9-4A8D-A786-4CB741411714}" destId="{349F0ECE-98E4-411D-AA68-8AF90EEF12B3}" srcOrd="8" destOrd="0" presId="urn:microsoft.com/office/officeart/2005/8/layout/hierarchy1"/>
    <dgm:cxn modelId="{E08C21E2-1867-4E64-A0C8-95E81B702965}" type="presParOf" srcId="{471D5E93-20F9-4A8D-A786-4CB741411714}" destId="{C9136030-9B7E-4DDB-BFB0-3396690980CF}" srcOrd="9" destOrd="0" presId="urn:microsoft.com/office/officeart/2005/8/layout/hierarchy1"/>
    <dgm:cxn modelId="{9D4D9EBD-5EC8-471D-87EA-9858A0B155D2}" type="presParOf" srcId="{C9136030-9B7E-4DDB-BFB0-3396690980CF}" destId="{0A7AFFF6-E994-4063-A4FB-EC6A86B641B2}" srcOrd="0" destOrd="0" presId="urn:microsoft.com/office/officeart/2005/8/layout/hierarchy1"/>
    <dgm:cxn modelId="{887FF53F-EEB9-4BA0-B0BA-070F064DA854}" type="presParOf" srcId="{0A7AFFF6-E994-4063-A4FB-EC6A86B641B2}" destId="{45E56662-60E1-419C-8CAE-603F2FF280A2}" srcOrd="0" destOrd="0" presId="urn:microsoft.com/office/officeart/2005/8/layout/hierarchy1"/>
    <dgm:cxn modelId="{B87AC4B3-90C6-4806-BC6F-728B0B55653C}" type="presParOf" srcId="{0A7AFFF6-E994-4063-A4FB-EC6A86B641B2}" destId="{F90216B5-4B58-4EDE-AC36-A77CA5226AB1}" srcOrd="1" destOrd="0" presId="urn:microsoft.com/office/officeart/2005/8/layout/hierarchy1"/>
    <dgm:cxn modelId="{F5B29C24-E185-4A80-835F-A110C11EDB4F}" type="presParOf" srcId="{C9136030-9B7E-4DDB-BFB0-3396690980CF}" destId="{951DAAAB-55DA-4DEA-9258-580301B31D31}" srcOrd="1" destOrd="0" presId="urn:microsoft.com/office/officeart/2005/8/layout/hierarchy1"/>
    <dgm:cxn modelId="{2E0D7029-918C-4B73-9112-6FB0872232D4}" type="presParOf" srcId="{471D5E93-20F9-4A8D-A786-4CB741411714}" destId="{22D12C38-AE06-442C-A39A-B64E02988260}" srcOrd="10" destOrd="0" presId="urn:microsoft.com/office/officeart/2005/8/layout/hierarchy1"/>
    <dgm:cxn modelId="{B8845F72-4C60-459D-898B-ABCABCB394F7}" type="presParOf" srcId="{471D5E93-20F9-4A8D-A786-4CB741411714}" destId="{59D867BC-E0BB-42B8-B2D0-0F06CE2540C1}" srcOrd="11" destOrd="0" presId="urn:microsoft.com/office/officeart/2005/8/layout/hierarchy1"/>
    <dgm:cxn modelId="{0DC49945-C017-452E-8ED4-08DFF9A3951E}" type="presParOf" srcId="{59D867BC-E0BB-42B8-B2D0-0F06CE2540C1}" destId="{9AB00058-933F-4D61-8AF0-599E6E7498A1}" srcOrd="0" destOrd="0" presId="urn:microsoft.com/office/officeart/2005/8/layout/hierarchy1"/>
    <dgm:cxn modelId="{441CEDB0-F267-4B29-94A5-6CA239ADE0E4}" type="presParOf" srcId="{9AB00058-933F-4D61-8AF0-599E6E7498A1}" destId="{B28D1FCE-A16D-4834-8F2D-6A40AFFCCE6E}" srcOrd="0" destOrd="0" presId="urn:microsoft.com/office/officeart/2005/8/layout/hierarchy1"/>
    <dgm:cxn modelId="{4306EA5F-A880-44B7-8E26-8C9C41BA65F5}" type="presParOf" srcId="{9AB00058-933F-4D61-8AF0-599E6E7498A1}" destId="{C8138EC6-4938-4E76-86EC-34833D36D4A8}" srcOrd="1" destOrd="0" presId="urn:microsoft.com/office/officeart/2005/8/layout/hierarchy1"/>
    <dgm:cxn modelId="{F554CDBA-E1F4-4D9D-BEAB-349797BA943A}" type="presParOf" srcId="{59D867BC-E0BB-42B8-B2D0-0F06CE2540C1}" destId="{39038997-72AA-4B3F-AAAB-6922F38BA049}" srcOrd="1" destOrd="0" presId="urn:microsoft.com/office/officeart/2005/8/layout/hierarchy1"/>
    <dgm:cxn modelId="{BBBE8BA0-57F3-4858-8E59-C09127197F4C}" type="presParOf" srcId="{471D5E93-20F9-4A8D-A786-4CB741411714}" destId="{9B982623-F074-4BE7-90FA-466B79582077}" srcOrd="12" destOrd="0" presId="urn:microsoft.com/office/officeart/2005/8/layout/hierarchy1"/>
    <dgm:cxn modelId="{1264CD33-C345-43F9-9B40-7DDBCB1ED5BD}" type="presParOf" srcId="{471D5E93-20F9-4A8D-A786-4CB741411714}" destId="{CE8CD52C-4293-4DC0-B2CE-9D452848BC2A}" srcOrd="13" destOrd="0" presId="urn:microsoft.com/office/officeart/2005/8/layout/hierarchy1"/>
    <dgm:cxn modelId="{FCD23C8B-C2C5-4A93-9D21-20B3BB78A9D5}" type="presParOf" srcId="{CE8CD52C-4293-4DC0-B2CE-9D452848BC2A}" destId="{CE88FDB5-ED0E-465C-B121-CDA721AD7FE1}" srcOrd="0" destOrd="0" presId="urn:microsoft.com/office/officeart/2005/8/layout/hierarchy1"/>
    <dgm:cxn modelId="{9BC527F8-D124-4935-B9E5-048B8F7234FE}" type="presParOf" srcId="{CE88FDB5-ED0E-465C-B121-CDA721AD7FE1}" destId="{EA692A54-C3E7-431F-8272-5965D1E4FB08}" srcOrd="0" destOrd="0" presId="urn:microsoft.com/office/officeart/2005/8/layout/hierarchy1"/>
    <dgm:cxn modelId="{E20BB958-30A0-425D-84C9-EADB92D7C8D0}" type="presParOf" srcId="{CE88FDB5-ED0E-465C-B121-CDA721AD7FE1}" destId="{FE1E03E7-CCAD-4DD3-95F5-85E0942B88D4}" srcOrd="1" destOrd="0" presId="urn:microsoft.com/office/officeart/2005/8/layout/hierarchy1"/>
    <dgm:cxn modelId="{FBA62682-F425-4795-A14B-8B1C51A769BD}" type="presParOf" srcId="{CE8CD52C-4293-4DC0-B2CE-9D452848BC2A}" destId="{48778FF6-DD35-4C31-8D44-4657EC166C86}" srcOrd="1" destOrd="0" presId="urn:microsoft.com/office/officeart/2005/8/layout/hierarchy1"/>
    <dgm:cxn modelId="{10C3CB5D-1ED9-44EB-8423-B769656F0891}" type="presParOf" srcId="{471D5E93-20F9-4A8D-A786-4CB741411714}" destId="{28228823-9F3D-4F43-8B1D-87BF442DCEE5}" srcOrd="14" destOrd="0" presId="urn:microsoft.com/office/officeart/2005/8/layout/hierarchy1"/>
    <dgm:cxn modelId="{71E7C920-ECE1-49D9-A296-86A1BBBCAA8B}" type="presParOf" srcId="{471D5E93-20F9-4A8D-A786-4CB741411714}" destId="{B21A1585-CE2B-4C6C-92E1-4FD3150F9CD3}" srcOrd="15" destOrd="0" presId="urn:microsoft.com/office/officeart/2005/8/layout/hierarchy1"/>
    <dgm:cxn modelId="{58241AD9-F3DF-4810-8052-3EDE2E45CA9E}" type="presParOf" srcId="{B21A1585-CE2B-4C6C-92E1-4FD3150F9CD3}" destId="{02E49BFD-83FE-4D88-A81C-C9040B81F021}" srcOrd="0" destOrd="0" presId="urn:microsoft.com/office/officeart/2005/8/layout/hierarchy1"/>
    <dgm:cxn modelId="{A77DB5B0-A756-4EAE-8156-12EEB0967826}" type="presParOf" srcId="{02E49BFD-83FE-4D88-A81C-C9040B81F021}" destId="{DE0E19AF-6694-4C19-A6CD-94321E788B6A}" srcOrd="0" destOrd="0" presId="urn:microsoft.com/office/officeart/2005/8/layout/hierarchy1"/>
    <dgm:cxn modelId="{1BA0DF62-C64C-492F-B1FA-065ABB74D361}" type="presParOf" srcId="{02E49BFD-83FE-4D88-A81C-C9040B81F021}" destId="{53DA8814-7A42-49DC-866C-D36BC516D844}" srcOrd="1" destOrd="0" presId="urn:microsoft.com/office/officeart/2005/8/layout/hierarchy1"/>
    <dgm:cxn modelId="{A797157F-56A9-4774-8F71-B9A152580FD2}" type="presParOf" srcId="{B21A1585-CE2B-4C6C-92E1-4FD3150F9CD3}" destId="{D178B891-000D-4D66-A7CF-EE7FB20CDE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C3E65-EA97-4325-B9AC-6FD7A8B0C09F}" type="doc">
      <dgm:prSet loTypeId="urn:microsoft.com/office/officeart/2005/8/layout/hProcess9" loCatId="process" qsTypeId="urn:microsoft.com/office/officeart/2005/8/quickstyle/simple3" qsCatId="simple" csTypeId="urn:microsoft.com/office/officeart/2005/8/colors/accent1_2" csCatId="accent1"/>
      <dgm:spPr/>
      <dgm:t>
        <a:bodyPr/>
        <a:lstStyle/>
        <a:p>
          <a:endParaRPr lang="zh-CN" altLang="en-US"/>
        </a:p>
      </dgm:t>
    </dgm:pt>
    <dgm:pt modelId="{84E9F462-A566-4C53-8760-262D3B8E0B37}">
      <dgm:prSet/>
      <dgm:spPr/>
      <dgm:t>
        <a:bodyPr/>
        <a:lstStyle/>
        <a:p>
          <a:r>
            <a:rPr lang="zh-CN" b="1">
              <a:latin typeface="等线" panose="02010600030101010101" pitchFamily="2" charset="-122"/>
              <a:ea typeface="等线" panose="02010600030101010101" pitchFamily="2" charset="-122"/>
            </a:rPr>
            <a:t>古代自动化装置</a:t>
          </a:r>
        </a:p>
      </dgm:t>
    </dgm:pt>
    <dgm:pt modelId="{AC1209F2-FEA4-49A6-A2A7-3B196186F0DE}" type="parTrans" cxnId="{BFE1DD12-E5DE-4EC6-94C5-676EC678F8F5}">
      <dgm:prSet/>
      <dgm:spPr/>
      <dgm:t>
        <a:bodyPr/>
        <a:lstStyle/>
        <a:p>
          <a:endParaRPr lang="zh-CN" altLang="en-US" b="1">
            <a:latin typeface="等线" panose="02010600030101010101" pitchFamily="2" charset="-122"/>
            <a:ea typeface="等线" panose="02010600030101010101" pitchFamily="2" charset="-122"/>
          </a:endParaRPr>
        </a:p>
      </dgm:t>
    </dgm:pt>
    <dgm:pt modelId="{7437985E-00CB-4DE4-B789-6C379879DF7A}" type="sibTrans" cxnId="{BFE1DD12-E5DE-4EC6-94C5-676EC678F8F5}">
      <dgm:prSet/>
      <dgm:spPr/>
      <dgm:t>
        <a:bodyPr/>
        <a:lstStyle/>
        <a:p>
          <a:endParaRPr lang="zh-CN" altLang="en-US" b="1">
            <a:latin typeface="等线" panose="02010600030101010101" pitchFamily="2" charset="-122"/>
            <a:ea typeface="等线" panose="02010600030101010101" pitchFamily="2" charset="-122"/>
          </a:endParaRPr>
        </a:p>
      </dgm:t>
    </dgm:pt>
    <dgm:pt modelId="{6734CBE4-FA2D-4ECB-877E-61CF98499C58}">
      <dgm:prSet/>
      <dgm:spPr/>
      <dgm:t>
        <a:bodyPr/>
        <a:lstStyle/>
        <a:p>
          <a:r>
            <a:rPr lang="zh-CN" b="1">
              <a:latin typeface="等线" panose="02010600030101010101" pitchFamily="2" charset="-122"/>
              <a:ea typeface="等线" panose="02010600030101010101" pitchFamily="2" charset="-122"/>
            </a:rPr>
            <a:t>近代自动装置</a:t>
          </a:r>
        </a:p>
      </dgm:t>
    </dgm:pt>
    <dgm:pt modelId="{5F506D2A-C5D8-4402-8BE8-D69BF33998BC}" type="parTrans" cxnId="{70F77BED-434F-42B8-A117-CE7BDC988038}">
      <dgm:prSet/>
      <dgm:spPr/>
      <dgm:t>
        <a:bodyPr/>
        <a:lstStyle/>
        <a:p>
          <a:endParaRPr lang="zh-CN" altLang="en-US" b="1">
            <a:latin typeface="等线" panose="02010600030101010101" pitchFamily="2" charset="-122"/>
            <a:ea typeface="等线" panose="02010600030101010101" pitchFamily="2" charset="-122"/>
          </a:endParaRPr>
        </a:p>
      </dgm:t>
    </dgm:pt>
    <dgm:pt modelId="{B689D7C7-4423-4A8E-ACC5-925151329706}" type="sibTrans" cxnId="{70F77BED-434F-42B8-A117-CE7BDC988038}">
      <dgm:prSet/>
      <dgm:spPr/>
      <dgm:t>
        <a:bodyPr/>
        <a:lstStyle/>
        <a:p>
          <a:endParaRPr lang="zh-CN" altLang="en-US" b="1">
            <a:latin typeface="等线" panose="02010600030101010101" pitchFamily="2" charset="-122"/>
            <a:ea typeface="等线" panose="02010600030101010101" pitchFamily="2" charset="-122"/>
          </a:endParaRPr>
        </a:p>
      </dgm:t>
    </dgm:pt>
    <dgm:pt modelId="{EECEFC16-B54E-4331-B017-B19E46DB128B}">
      <dgm:prSet/>
      <dgm:spPr/>
      <dgm:t>
        <a:bodyPr/>
        <a:lstStyle/>
        <a:p>
          <a:r>
            <a:rPr lang="zh-CN" b="1" dirty="0">
              <a:latin typeface="等线" panose="02010600030101010101" pitchFamily="2" charset="-122"/>
              <a:ea typeface="等线" panose="02010600030101010101" pitchFamily="2" charset="-122"/>
            </a:rPr>
            <a:t>自动化技术形成时期</a:t>
          </a:r>
        </a:p>
      </dgm:t>
    </dgm:pt>
    <dgm:pt modelId="{1EB0C1A6-44C8-4F5B-9149-98E5E90FCA09}" type="parTrans" cxnId="{82CE6EEB-F7A1-46CC-8949-CD40A02CC3F8}">
      <dgm:prSet/>
      <dgm:spPr/>
      <dgm:t>
        <a:bodyPr/>
        <a:lstStyle/>
        <a:p>
          <a:endParaRPr lang="zh-CN" altLang="en-US" b="1">
            <a:latin typeface="等线" panose="02010600030101010101" pitchFamily="2" charset="-122"/>
            <a:ea typeface="等线" panose="02010600030101010101" pitchFamily="2" charset="-122"/>
          </a:endParaRPr>
        </a:p>
      </dgm:t>
    </dgm:pt>
    <dgm:pt modelId="{4978C49B-E606-4F8F-86D7-0BEDFC6D6C24}" type="sibTrans" cxnId="{82CE6EEB-F7A1-46CC-8949-CD40A02CC3F8}">
      <dgm:prSet/>
      <dgm:spPr/>
      <dgm:t>
        <a:bodyPr/>
        <a:lstStyle/>
        <a:p>
          <a:endParaRPr lang="zh-CN" altLang="en-US" b="1">
            <a:latin typeface="等线" panose="02010600030101010101" pitchFamily="2" charset="-122"/>
            <a:ea typeface="等线" panose="02010600030101010101" pitchFamily="2" charset="-122"/>
          </a:endParaRPr>
        </a:p>
      </dgm:t>
    </dgm:pt>
    <dgm:pt modelId="{E827E665-A9D7-4549-A54D-D11FDC27B0EB}">
      <dgm:prSet/>
      <dgm:spPr/>
      <dgm:t>
        <a:bodyPr/>
        <a:lstStyle/>
        <a:p>
          <a:r>
            <a:rPr lang="zh-CN" b="1">
              <a:latin typeface="等线" panose="02010600030101010101" pitchFamily="2" charset="-122"/>
              <a:ea typeface="等线" panose="02010600030101010101" pitchFamily="2" charset="-122"/>
            </a:rPr>
            <a:t>局部自动化</a:t>
          </a:r>
        </a:p>
      </dgm:t>
    </dgm:pt>
    <dgm:pt modelId="{60E50136-A5FB-48E0-B166-6750B5FE99ED}" type="parTrans" cxnId="{D85A2AA3-64C5-4F8D-9E5E-02FE19080992}">
      <dgm:prSet/>
      <dgm:spPr/>
      <dgm:t>
        <a:bodyPr/>
        <a:lstStyle/>
        <a:p>
          <a:endParaRPr lang="zh-CN" altLang="en-US" b="1">
            <a:latin typeface="等线" panose="02010600030101010101" pitchFamily="2" charset="-122"/>
            <a:ea typeface="等线" panose="02010600030101010101" pitchFamily="2" charset="-122"/>
          </a:endParaRPr>
        </a:p>
      </dgm:t>
    </dgm:pt>
    <dgm:pt modelId="{74C2D514-147E-4E95-9E0F-F62ABBA09EA3}" type="sibTrans" cxnId="{D85A2AA3-64C5-4F8D-9E5E-02FE19080992}">
      <dgm:prSet/>
      <dgm:spPr/>
      <dgm:t>
        <a:bodyPr/>
        <a:lstStyle/>
        <a:p>
          <a:endParaRPr lang="zh-CN" altLang="en-US" b="1">
            <a:latin typeface="等线" panose="02010600030101010101" pitchFamily="2" charset="-122"/>
            <a:ea typeface="等线" panose="02010600030101010101" pitchFamily="2" charset="-122"/>
          </a:endParaRPr>
        </a:p>
      </dgm:t>
    </dgm:pt>
    <dgm:pt modelId="{987237F7-BF88-413E-B1E6-42EC0BA791DC}">
      <dgm:prSet/>
      <dgm:spPr/>
      <dgm:t>
        <a:bodyPr/>
        <a:lstStyle/>
        <a:p>
          <a:r>
            <a:rPr lang="zh-CN" b="1">
              <a:latin typeface="等线" panose="02010600030101010101" pitchFamily="2" charset="-122"/>
              <a:ea typeface="等线" panose="02010600030101010101" pitchFamily="2" charset="-122"/>
            </a:rPr>
            <a:t>综合自动化时期</a:t>
          </a:r>
        </a:p>
      </dgm:t>
    </dgm:pt>
    <dgm:pt modelId="{8F6A9F25-AB96-4AA2-B5D0-186911CD1A63}" type="parTrans" cxnId="{9C3F9D41-CB89-467E-BF3A-48DC4C6BCFEE}">
      <dgm:prSet/>
      <dgm:spPr/>
      <dgm:t>
        <a:bodyPr/>
        <a:lstStyle/>
        <a:p>
          <a:endParaRPr lang="zh-CN" altLang="en-US" b="1">
            <a:latin typeface="等线" panose="02010600030101010101" pitchFamily="2" charset="-122"/>
            <a:ea typeface="等线" panose="02010600030101010101" pitchFamily="2" charset="-122"/>
          </a:endParaRPr>
        </a:p>
      </dgm:t>
    </dgm:pt>
    <dgm:pt modelId="{0410FE8A-C7DD-4CC5-AC41-050DD8FE8373}" type="sibTrans" cxnId="{9C3F9D41-CB89-467E-BF3A-48DC4C6BCFEE}">
      <dgm:prSet/>
      <dgm:spPr/>
      <dgm:t>
        <a:bodyPr/>
        <a:lstStyle/>
        <a:p>
          <a:endParaRPr lang="zh-CN" altLang="en-US" b="1">
            <a:latin typeface="等线" panose="02010600030101010101" pitchFamily="2" charset="-122"/>
            <a:ea typeface="等线" panose="02010600030101010101" pitchFamily="2" charset="-122"/>
          </a:endParaRPr>
        </a:p>
      </dgm:t>
    </dgm:pt>
    <dgm:pt modelId="{A7CE1BD4-C3DC-43A2-9BE9-605678DD3974}">
      <dgm:prSet/>
      <dgm:spPr/>
      <dgm:t>
        <a:bodyPr/>
        <a:lstStyle/>
        <a:p>
          <a:r>
            <a:rPr lang="zh-CN" b="1">
              <a:latin typeface="等线" panose="02010600030101010101" pitchFamily="2" charset="-122"/>
              <a:ea typeface="等线" panose="02010600030101010101" pitchFamily="2" charset="-122"/>
            </a:rPr>
            <a:t>网络化</a:t>
          </a:r>
        </a:p>
      </dgm:t>
    </dgm:pt>
    <dgm:pt modelId="{4B4C3D28-214D-4C06-ABE9-F6B9ACFE8B92}" type="parTrans" cxnId="{614109E8-A238-468B-80E9-76C3B441D0D2}">
      <dgm:prSet/>
      <dgm:spPr/>
      <dgm:t>
        <a:bodyPr/>
        <a:lstStyle/>
        <a:p>
          <a:endParaRPr lang="zh-CN" altLang="en-US" b="1">
            <a:latin typeface="等线" panose="02010600030101010101" pitchFamily="2" charset="-122"/>
            <a:ea typeface="等线" panose="02010600030101010101" pitchFamily="2" charset="-122"/>
          </a:endParaRPr>
        </a:p>
      </dgm:t>
    </dgm:pt>
    <dgm:pt modelId="{2A9A5F7C-99AB-4444-86FB-14DF0C2C30C8}" type="sibTrans" cxnId="{614109E8-A238-468B-80E9-76C3B441D0D2}">
      <dgm:prSet/>
      <dgm:spPr/>
      <dgm:t>
        <a:bodyPr/>
        <a:lstStyle/>
        <a:p>
          <a:endParaRPr lang="zh-CN" altLang="en-US" b="1">
            <a:latin typeface="等线" panose="02010600030101010101" pitchFamily="2" charset="-122"/>
            <a:ea typeface="等线" panose="02010600030101010101" pitchFamily="2" charset="-122"/>
          </a:endParaRPr>
        </a:p>
      </dgm:t>
    </dgm:pt>
    <dgm:pt modelId="{2F6809EB-2FB7-471E-94D6-F386DE0EBCB7}">
      <dgm:prSet/>
      <dgm:spPr/>
      <dgm:t>
        <a:bodyPr/>
        <a:lstStyle/>
        <a:p>
          <a:r>
            <a:rPr lang="zh-CN" b="1">
              <a:latin typeface="等线" panose="02010600030101010101" pitchFamily="2" charset="-122"/>
              <a:ea typeface="等线" panose="02010600030101010101" pitchFamily="2" charset="-122"/>
            </a:rPr>
            <a:t>信息化</a:t>
          </a:r>
        </a:p>
      </dgm:t>
    </dgm:pt>
    <dgm:pt modelId="{67053978-58D5-40D3-9056-D0708F303C78}" type="parTrans" cxnId="{6FD26DBF-3679-4F45-85A8-91F24AF2928D}">
      <dgm:prSet/>
      <dgm:spPr/>
      <dgm:t>
        <a:bodyPr/>
        <a:lstStyle/>
        <a:p>
          <a:endParaRPr lang="zh-CN" altLang="en-US" b="1">
            <a:latin typeface="等线" panose="02010600030101010101" pitchFamily="2" charset="-122"/>
            <a:ea typeface="等线" panose="02010600030101010101" pitchFamily="2" charset="-122"/>
          </a:endParaRPr>
        </a:p>
      </dgm:t>
    </dgm:pt>
    <dgm:pt modelId="{E1EF0C36-5B05-4371-AD87-D7604C317E8A}" type="sibTrans" cxnId="{6FD26DBF-3679-4F45-85A8-91F24AF2928D}">
      <dgm:prSet/>
      <dgm:spPr/>
      <dgm:t>
        <a:bodyPr/>
        <a:lstStyle/>
        <a:p>
          <a:endParaRPr lang="zh-CN" altLang="en-US" b="1">
            <a:latin typeface="等线" panose="02010600030101010101" pitchFamily="2" charset="-122"/>
            <a:ea typeface="等线" panose="02010600030101010101" pitchFamily="2" charset="-122"/>
          </a:endParaRPr>
        </a:p>
      </dgm:t>
    </dgm:pt>
    <dgm:pt modelId="{0AB92A44-7CCE-4E24-A3E0-98E5E48C3180}">
      <dgm:prSet/>
      <dgm:spPr/>
      <dgm:t>
        <a:bodyPr/>
        <a:lstStyle/>
        <a:p>
          <a:r>
            <a:rPr lang="zh-CN" b="1">
              <a:latin typeface="等线" panose="02010600030101010101" pitchFamily="2" charset="-122"/>
              <a:ea typeface="等线" panose="02010600030101010101" pitchFamily="2" charset="-122"/>
            </a:rPr>
            <a:t>智能化</a:t>
          </a:r>
        </a:p>
      </dgm:t>
    </dgm:pt>
    <dgm:pt modelId="{8A7FA6BC-4A03-4F4A-AE4A-5335AB14AB88}" type="parTrans" cxnId="{7D6E759F-C90D-45F8-8530-1163BD1F223B}">
      <dgm:prSet/>
      <dgm:spPr/>
      <dgm:t>
        <a:bodyPr/>
        <a:lstStyle/>
        <a:p>
          <a:endParaRPr lang="zh-CN" altLang="en-US" b="1">
            <a:latin typeface="等线" panose="02010600030101010101" pitchFamily="2" charset="-122"/>
            <a:ea typeface="等线" panose="02010600030101010101" pitchFamily="2" charset="-122"/>
          </a:endParaRPr>
        </a:p>
      </dgm:t>
    </dgm:pt>
    <dgm:pt modelId="{37D59222-B86B-44AB-8AD1-2042C96236D3}" type="sibTrans" cxnId="{7D6E759F-C90D-45F8-8530-1163BD1F223B}">
      <dgm:prSet/>
      <dgm:spPr/>
      <dgm:t>
        <a:bodyPr/>
        <a:lstStyle/>
        <a:p>
          <a:endParaRPr lang="zh-CN" altLang="en-US" b="1">
            <a:latin typeface="等线" panose="02010600030101010101" pitchFamily="2" charset="-122"/>
            <a:ea typeface="等线" panose="02010600030101010101" pitchFamily="2" charset="-122"/>
          </a:endParaRPr>
        </a:p>
      </dgm:t>
    </dgm:pt>
    <dgm:pt modelId="{9D7CAE10-6FC4-433D-9137-6E77CF1A3DC5}" type="pres">
      <dgm:prSet presAssocID="{938C3E65-EA97-4325-B9AC-6FD7A8B0C09F}" presName="CompostProcess" presStyleCnt="0">
        <dgm:presLayoutVars>
          <dgm:dir/>
          <dgm:resizeHandles val="exact"/>
        </dgm:presLayoutVars>
      </dgm:prSet>
      <dgm:spPr/>
    </dgm:pt>
    <dgm:pt modelId="{76FD615A-BA1E-43AD-B46A-9B1EA93CD4B4}" type="pres">
      <dgm:prSet presAssocID="{938C3E65-EA97-4325-B9AC-6FD7A8B0C09F}" presName="arrow" presStyleLbl="bgShp" presStyleIdx="0" presStyleCnt="1"/>
      <dgm:spPr/>
    </dgm:pt>
    <dgm:pt modelId="{66869BE2-88EB-4911-80AB-46CCDBC682F2}" type="pres">
      <dgm:prSet presAssocID="{938C3E65-EA97-4325-B9AC-6FD7A8B0C09F}" presName="linearProcess" presStyleCnt="0"/>
      <dgm:spPr/>
    </dgm:pt>
    <dgm:pt modelId="{AB380255-39B2-4BC9-BD39-0117EAD4D37A}" type="pres">
      <dgm:prSet presAssocID="{84E9F462-A566-4C53-8760-262D3B8E0B37}" presName="textNode" presStyleLbl="node1" presStyleIdx="0" presStyleCnt="8">
        <dgm:presLayoutVars>
          <dgm:bulletEnabled val="1"/>
        </dgm:presLayoutVars>
      </dgm:prSet>
      <dgm:spPr/>
    </dgm:pt>
    <dgm:pt modelId="{3E5F4B58-5985-4FE6-B740-CC02B374ABB3}" type="pres">
      <dgm:prSet presAssocID="{7437985E-00CB-4DE4-B789-6C379879DF7A}" presName="sibTrans" presStyleCnt="0"/>
      <dgm:spPr/>
    </dgm:pt>
    <dgm:pt modelId="{01596CEC-39CD-48AD-A8FC-8EF56924AFE6}" type="pres">
      <dgm:prSet presAssocID="{6734CBE4-FA2D-4ECB-877E-61CF98499C58}" presName="textNode" presStyleLbl="node1" presStyleIdx="1" presStyleCnt="8">
        <dgm:presLayoutVars>
          <dgm:bulletEnabled val="1"/>
        </dgm:presLayoutVars>
      </dgm:prSet>
      <dgm:spPr/>
    </dgm:pt>
    <dgm:pt modelId="{22BF6A67-8C53-4BCB-A44F-68D0711C5D40}" type="pres">
      <dgm:prSet presAssocID="{B689D7C7-4423-4A8E-ACC5-925151329706}" presName="sibTrans" presStyleCnt="0"/>
      <dgm:spPr/>
    </dgm:pt>
    <dgm:pt modelId="{25287E57-A2D2-49B0-8957-E3C6713F8390}" type="pres">
      <dgm:prSet presAssocID="{EECEFC16-B54E-4331-B017-B19E46DB128B}" presName="textNode" presStyleLbl="node1" presStyleIdx="2" presStyleCnt="8">
        <dgm:presLayoutVars>
          <dgm:bulletEnabled val="1"/>
        </dgm:presLayoutVars>
      </dgm:prSet>
      <dgm:spPr/>
    </dgm:pt>
    <dgm:pt modelId="{F263F294-E288-4C37-AE15-976D1848FAEA}" type="pres">
      <dgm:prSet presAssocID="{4978C49B-E606-4F8F-86D7-0BEDFC6D6C24}" presName="sibTrans" presStyleCnt="0"/>
      <dgm:spPr/>
    </dgm:pt>
    <dgm:pt modelId="{40046796-B9CD-4B05-83BD-6B0D8EEC0680}" type="pres">
      <dgm:prSet presAssocID="{E827E665-A9D7-4549-A54D-D11FDC27B0EB}" presName="textNode" presStyleLbl="node1" presStyleIdx="3" presStyleCnt="8">
        <dgm:presLayoutVars>
          <dgm:bulletEnabled val="1"/>
        </dgm:presLayoutVars>
      </dgm:prSet>
      <dgm:spPr/>
    </dgm:pt>
    <dgm:pt modelId="{60D6471C-B292-4EB7-9A9A-BE602F03BF75}" type="pres">
      <dgm:prSet presAssocID="{74C2D514-147E-4E95-9E0F-F62ABBA09EA3}" presName="sibTrans" presStyleCnt="0"/>
      <dgm:spPr/>
    </dgm:pt>
    <dgm:pt modelId="{4D82B4A0-9C53-4BC6-B483-0BF3470BA8CA}" type="pres">
      <dgm:prSet presAssocID="{987237F7-BF88-413E-B1E6-42EC0BA791DC}" presName="textNode" presStyleLbl="node1" presStyleIdx="4" presStyleCnt="8">
        <dgm:presLayoutVars>
          <dgm:bulletEnabled val="1"/>
        </dgm:presLayoutVars>
      </dgm:prSet>
      <dgm:spPr/>
    </dgm:pt>
    <dgm:pt modelId="{2261DF65-07FB-4490-B190-E59D203B6311}" type="pres">
      <dgm:prSet presAssocID="{0410FE8A-C7DD-4CC5-AC41-050DD8FE8373}" presName="sibTrans" presStyleCnt="0"/>
      <dgm:spPr/>
    </dgm:pt>
    <dgm:pt modelId="{903A39E6-84F4-4A59-A6F4-8A37675F7A98}" type="pres">
      <dgm:prSet presAssocID="{A7CE1BD4-C3DC-43A2-9BE9-605678DD3974}" presName="textNode" presStyleLbl="node1" presStyleIdx="5" presStyleCnt="8">
        <dgm:presLayoutVars>
          <dgm:bulletEnabled val="1"/>
        </dgm:presLayoutVars>
      </dgm:prSet>
      <dgm:spPr/>
    </dgm:pt>
    <dgm:pt modelId="{3EBEF111-45B7-4971-9702-9F3DAF05C788}" type="pres">
      <dgm:prSet presAssocID="{2A9A5F7C-99AB-4444-86FB-14DF0C2C30C8}" presName="sibTrans" presStyleCnt="0"/>
      <dgm:spPr/>
    </dgm:pt>
    <dgm:pt modelId="{5E937E6D-190C-4F71-8125-17EC794DC7CA}" type="pres">
      <dgm:prSet presAssocID="{2F6809EB-2FB7-471E-94D6-F386DE0EBCB7}" presName="textNode" presStyleLbl="node1" presStyleIdx="6" presStyleCnt="8">
        <dgm:presLayoutVars>
          <dgm:bulletEnabled val="1"/>
        </dgm:presLayoutVars>
      </dgm:prSet>
      <dgm:spPr/>
    </dgm:pt>
    <dgm:pt modelId="{53E90E19-4DBF-4D15-8B25-AA879E64585A}" type="pres">
      <dgm:prSet presAssocID="{E1EF0C36-5B05-4371-AD87-D7604C317E8A}" presName="sibTrans" presStyleCnt="0"/>
      <dgm:spPr/>
    </dgm:pt>
    <dgm:pt modelId="{DAF94359-8E0B-4EC5-8B61-B10EAB190DB6}" type="pres">
      <dgm:prSet presAssocID="{0AB92A44-7CCE-4E24-A3E0-98E5E48C3180}" presName="textNode" presStyleLbl="node1" presStyleIdx="7" presStyleCnt="8">
        <dgm:presLayoutVars>
          <dgm:bulletEnabled val="1"/>
        </dgm:presLayoutVars>
      </dgm:prSet>
      <dgm:spPr/>
    </dgm:pt>
  </dgm:ptLst>
  <dgm:cxnLst>
    <dgm:cxn modelId="{BFE1DD12-E5DE-4EC6-94C5-676EC678F8F5}" srcId="{938C3E65-EA97-4325-B9AC-6FD7A8B0C09F}" destId="{84E9F462-A566-4C53-8760-262D3B8E0B37}" srcOrd="0" destOrd="0" parTransId="{AC1209F2-FEA4-49A6-A2A7-3B196186F0DE}" sibTransId="{7437985E-00CB-4DE4-B789-6C379879DF7A}"/>
    <dgm:cxn modelId="{31F24734-F32D-47F6-8532-CE7A4974494D}" type="presOf" srcId="{EECEFC16-B54E-4331-B017-B19E46DB128B}" destId="{25287E57-A2D2-49B0-8957-E3C6713F8390}" srcOrd="0" destOrd="0" presId="urn:microsoft.com/office/officeart/2005/8/layout/hProcess9"/>
    <dgm:cxn modelId="{709A5940-5F03-4326-8807-0BA3B89FEB8E}" type="presOf" srcId="{2F6809EB-2FB7-471E-94D6-F386DE0EBCB7}" destId="{5E937E6D-190C-4F71-8125-17EC794DC7CA}" srcOrd="0" destOrd="0" presId="urn:microsoft.com/office/officeart/2005/8/layout/hProcess9"/>
    <dgm:cxn modelId="{9C3F9D41-CB89-467E-BF3A-48DC4C6BCFEE}" srcId="{938C3E65-EA97-4325-B9AC-6FD7A8B0C09F}" destId="{987237F7-BF88-413E-B1E6-42EC0BA791DC}" srcOrd="4" destOrd="0" parTransId="{8F6A9F25-AB96-4AA2-B5D0-186911CD1A63}" sibTransId="{0410FE8A-C7DD-4CC5-AC41-050DD8FE8373}"/>
    <dgm:cxn modelId="{82A33184-52C9-4886-AA7A-FE1CFCCA56D5}" type="presOf" srcId="{0AB92A44-7CCE-4E24-A3E0-98E5E48C3180}" destId="{DAF94359-8E0B-4EC5-8B61-B10EAB190DB6}" srcOrd="0" destOrd="0" presId="urn:microsoft.com/office/officeart/2005/8/layout/hProcess9"/>
    <dgm:cxn modelId="{52C12F87-D566-40E5-B8FD-3ECC0262F966}" type="presOf" srcId="{E827E665-A9D7-4549-A54D-D11FDC27B0EB}" destId="{40046796-B9CD-4B05-83BD-6B0D8EEC0680}" srcOrd="0" destOrd="0" presId="urn:microsoft.com/office/officeart/2005/8/layout/hProcess9"/>
    <dgm:cxn modelId="{2D4F6C94-83BE-44E0-A494-8C48C8CAB3D8}" type="presOf" srcId="{84E9F462-A566-4C53-8760-262D3B8E0B37}" destId="{AB380255-39B2-4BC9-BD39-0117EAD4D37A}" srcOrd="0" destOrd="0" presId="urn:microsoft.com/office/officeart/2005/8/layout/hProcess9"/>
    <dgm:cxn modelId="{43F62E97-E072-4C29-96A3-8C2AD1AF0693}" type="presOf" srcId="{A7CE1BD4-C3DC-43A2-9BE9-605678DD3974}" destId="{903A39E6-84F4-4A59-A6F4-8A37675F7A98}" srcOrd="0" destOrd="0" presId="urn:microsoft.com/office/officeart/2005/8/layout/hProcess9"/>
    <dgm:cxn modelId="{7D6E759F-C90D-45F8-8530-1163BD1F223B}" srcId="{938C3E65-EA97-4325-B9AC-6FD7A8B0C09F}" destId="{0AB92A44-7CCE-4E24-A3E0-98E5E48C3180}" srcOrd="7" destOrd="0" parTransId="{8A7FA6BC-4A03-4F4A-AE4A-5335AB14AB88}" sibTransId="{37D59222-B86B-44AB-8AD1-2042C96236D3}"/>
    <dgm:cxn modelId="{D85A2AA3-64C5-4F8D-9E5E-02FE19080992}" srcId="{938C3E65-EA97-4325-B9AC-6FD7A8B0C09F}" destId="{E827E665-A9D7-4549-A54D-D11FDC27B0EB}" srcOrd="3" destOrd="0" parTransId="{60E50136-A5FB-48E0-B166-6750B5FE99ED}" sibTransId="{74C2D514-147E-4E95-9E0F-F62ABBA09EA3}"/>
    <dgm:cxn modelId="{6FD26DBF-3679-4F45-85A8-91F24AF2928D}" srcId="{938C3E65-EA97-4325-B9AC-6FD7A8B0C09F}" destId="{2F6809EB-2FB7-471E-94D6-F386DE0EBCB7}" srcOrd="6" destOrd="0" parTransId="{67053978-58D5-40D3-9056-D0708F303C78}" sibTransId="{E1EF0C36-5B05-4371-AD87-D7604C317E8A}"/>
    <dgm:cxn modelId="{17D15DD6-5361-413E-98A4-A8F0F7A58C33}" type="presOf" srcId="{987237F7-BF88-413E-B1E6-42EC0BA791DC}" destId="{4D82B4A0-9C53-4BC6-B483-0BF3470BA8CA}" srcOrd="0" destOrd="0" presId="urn:microsoft.com/office/officeart/2005/8/layout/hProcess9"/>
    <dgm:cxn modelId="{FDF9E4D6-DDED-41AA-94DC-6A1082D9303E}" type="presOf" srcId="{6734CBE4-FA2D-4ECB-877E-61CF98499C58}" destId="{01596CEC-39CD-48AD-A8FC-8EF56924AFE6}" srcOrd="0" destOrd="0" presId="urn:microsoft.com/office/officeart/2005/8/layout/hProcess9"/>
    <dgm:cxn modelId="{614109E8-A238-468B-80E9-76C3B441D0D2}" srcId="{938C3E65-EA97-4325-B9AC-6FD7A8B0C09F}" destId="{A7CE1BD4-C3DC-43A2-9BE9-605678DD3974}" srcOrd="5" destOrd="0" parTransId="{4B4C3D28-214D-4C06-ABE9-F6B9ACFE8B92}" sibTransId="{2A9A5F7C-99AB-4444-86FB-14DF0C2C30C8}"/>
    <dgm:cxn modelId="{82CE6EEB-F7A1-46CC-8949-CD40A02CC3F8}" srcId="{938C3E65-EA97-4325-B9AC-6FD7A8B0C09F}" destId="{EECEFC16-B54E-4331-B017-B19E46DB128B}" srcOrd="2" destOrd="0" parTransId="{1EB0C1A6-44C8-4F5B-9149-98E5E90FCA09}" sibTransId="{4978C49B-E606-4F8F-86D7-0BEDFC6D6C24}"/>
    <dgm:cxn modelId="{70F77BED-434F-42B8-A117-CE7BDC988038}" srcId="{938C3E65-EA97-4325-B9AC-6FD7A8B0C09F}" destId="{6734CBE4-FA2D-4ECB-877E-61CF98499C58}" srcOrd="1" destOrd="0" parTransId="{5F506D2A-C5D8-4402-8BE8-D69BF33998BC}" sibTransId="{B689D7C7-4423-4A8E-ACC5-925151329706}"/>
    <dgm:cxn modelId="{7725CCF6-01CE-4140-82DE-08D40757B21E}" type="presOf" srcId="{938C3E65-EA97-4325-B9AC-6FD7A8B0C09F}" destId="{9D7CAE10-6FC4-433D-9137-6E77CF1A3DC5}" srcOrd="0" destOrd="0" presId="urn:microsoft.com/office/officeart/2005/8/layout/hProcess9"/>
    <dgm:cxn modelId="{2B3720C4-3F89-461E-932C-FC12AEE3FB09}" type="presParOf" srcId="{9D7CAE10-6FC4-433D-9137-6E77CF1A3DC5}" destId="{76FD615A-BA1E-43AD-B46A-9B1EA93CD4B4}" srcOrd="0" destOrd="0" presId="urn:microsoft.com/office/officeart/2005/8/layout/hProcess9"/>
    <dgm:cxn modelId="{8B37EF12-B775-4CE4-A9FB-77DC2106D9F8}" type="presParOf" srcId="{9D7CAE10-6FC4-433D-9137-6E77CF1A3DC5}" destId="{66869BE2-88EB-4911-80AB-46CCDBC682F2}" srcOrd="1" destOrd="0" presId="urn:microsoft.com/office/officeart/2005/8/layout/hProcess9"/>
    <dgm:cxn modelId="{E8FB9329-23D3-43FA-9EE3-7A725B7B5E8D}" type="presParOf" srcId="{66869BE2-88EB-4911-80AB-46CCDBC682F2}" destId="{AB380255-39B2-4BC9-BD39-0117EAD4D37A}" srcOrd="0" destOrd="0" presId="urn:microsoft.com/office/officeart/2005/8/layout/hProcess9"/>
    <dgm:cxn modelId="{14F885A4-0A46-4835-AA76-5A595D3C0B58}" type="presParOf" srcId="{66869BE2-88EB-4911-80AB-46CCDBC682F2}" destId="{3E5F4B58-5985-4FE6-B740-CC02B374ABB3}" srcOrd="1" destOrd="0" presId="urn:microsoft.com/office/officeart/2005/8/layout/hProcess9"/>
    <dgm:cxn modelId="{2E09C490-69A9-4DEF-9601-836C92F3A909}" type="presParOf" srcId="{66869BE2-88EB-4911-80AB-46CCDBC682F2}" destId="{01596CEC-39CD-48AD-A8FC-8EF56924AFE6}" srcOrd="2" destOrd="0" presId="urn:microsoft.com/office/officeart/2005/8/layout/hProcess9"/>
    <dgm:cxn modelId="{0EBFCFB1-2B3D-4E1C-8634-154604E5C93A}" type="presParOf" srcId="{66869BE2-88EB-4911-80AB-46CCDBC682F2}" destId="{22BF6A67-8C53-4BCB-A44F-68D0711C5D40}" srcOrd="3" destOrd="0" presId="urn:microsoft.com/office/officeart/2005/8/layout/hProcess9"/>
    <dgm:cxn modelId="{27067915-1107-4778-9AEA-CBAB175EC905}" type="presParOf" srcId="{66869BE2-88EB-4911-80AB-46CCDBC682F2}" destId="{25287E57-A2D2-49B0-8957-E3C6713F8390}" srcOrd="4" destOrd="0" presId="urn:microsoft.com/office/officeart/2005/8/layout/hProcess9"/>
    <dgm:cxn modelId="{A1E52F76-2F9C-4655-A1D4-4501A59CFCED}" type="presParOf" srcId="{66869BE2-88EB-4911-80AB-46CCDBC682F2}" destId="{F263F294-E288-4C37-AE15-976D1848FAEA}" srcOrd="5" destOrd="0" presId="urn:microsoft.com/office/officeart/2005/8/layout/hProcess9"/>
    <dgm:cxn modelId="{768AAECF-14DB-4646-95C6-8E8EDB7E7B95}" type="presParOf" srcId="{66869BE2-88EB-4911-80AB-46CCDBC682F2}" destId="{40046796-B9CD-4B05-83BD-6B0D8EEC0680}" srcOrd="6" destOrd="0" presId="urn:microsoft.com/office/officeart/2005/8/layout/hProcess9"/>
    <dgm:cxn modelId="{86763EA6-6AA0-4B58-BC04-699C459E9FB4}" type="presParOf" srcId="{66869BE2-88EB-4911-80AB-46CCDBC682F2}" destId="{60D6471C-B292-4EB7-9A9A-BE602F03BF75}" srcOrd="7" destOrd="0" presId="urn:microsoft.com/office/officeart/2005/8/layout/hProcess9"/>
    <dgm:cxn modelId="{865057E7-52BD-4F56-BA71-DC06AFAEEAF6}" type="presParOf" srcId="{66869BE2-88EB-4911-80AB-46CCDBC682F2}" destId="{4D82B4A0-9C53-4BC6-B483-0BF3470BA8CA}" srcOrd="8" destOrd="0" presId="urn:microsoft.com/office/officeart/2005/8/layout/hProcess9"/>
    <dgm:cxn modelId="{2F87FFB2-4DE3-40E3-A267-D75B7F392868}" type="presParOf" srcId="{66869BE2-88EB-4911-80AB-46CCDBC682F2}" destId="{2261DF65-07FB-4490-B190-E59D203B6311}" srcOrd="9" destOrd="0" presId="urn:microsoft.com/office/officeart/2005/8/layout/hProcess9"/>
    <dgm:cxn modelId="{4CCCDCA1-E6B8-433C-995B-083E1C68F852}" type="presParOf" srcId="{66869BE2-88EB-4911-80AB-46CCDBC682F2}" destId="{903A39E6-84F4-4A59-A6F4-8A37675F7A98}" srcOrd="10" destOrd="0" presId="urn:microsoft.com/office/officeart/2005/8/layout/hProcess9"/>
    <dgm:cxn modelId="{2B38368E-4CC1-48A4-AA3F-7BE834F1669A}" type="presParOf" srcId="{66869BE2-88EB-4911-80AB-46CCDBC682F2}" destId="{3EBEF111-45B7-4971-9702-9F3DAF05C788}" srcOrd="11" destOrd="0" presId="urn:microsoft.com/office/officeart/2005/8/layout/hProcess9"/>
    <dgm:cxn modelId="{FC1DD589-50D4-43E9-A8C4-B439BBDDFFF8}" type="presParOf" srcId="{66869BE2-88EB-4911-80AB-46CCDBC682F2}" destId="{5E937E6D-190C-4F71-8125-17EC794DC7CA}" srcOrd="12" destOrd="0" presId="urn:microsoft.com/office/officeart/2005/8/layout/hProcess9"/>
    <dgm:cxn modelId="{8F1C426C-5FDC-45A8-AD3D-32348B29D884}" type="presParOf" srcId="{66869BE2-88EB-4911-80AB-46CCDBC682F2}" destId="{53E90E19-4DBF-4D15-8B25-AA879E64585A}" srcOrd="13" destOrd="0" presId="urn:microsoft.com/office/officeart/2005/8/layout/hProcess9"/>
    <dgm:cxn modelId="{5521A1BE-82CC-4760-AFF5-6995540575C6}" type="presParOf" srcId="{66869BE2-88EB-4911-80AB-46CCDBC682F2}" destId="{DAF94359-8E0B-4EC5-8B61-B10EAB190DB6}"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CBD42-4159-4CF4-B0D6-E963F3FCAB79}" type="doc">
      <dgm:prSet loTypeId="urn:microsoft.com/office/officeart/2005/8/layout/hProcess11" loCatId="process" qsTypeId="urn:microsoft.com/office/officeart/2005/8/quickstyle/simple3" qsCatId="simple" csTypeId="urn:microsoft.com/office/officeart/2005/8/colors/accent1_2" csCatId="accent1"/>
      <dgm:spPr/>
      <dgm:t>
        <a:bodyPr/>
        <a:lstStyle/>
        <a:p>
          <a:endParaRPr lang="zh-CN" altLang="en-US"/>
        </a:p>
      </dgm:t>
    </dgm:pt>
    <dgm:pt modelId="{A83D6402-E320-4220-BAAC-F107A159497E}">
      <dgm:prSet custT="1"/>
      <dgm:spPr/>
      <dgm:t>
        <a:bodyPr/>
        <a:lstStyle/>
        <a:p>
          <a:r>
            <a:rPr lang="zh-CN" altLang="en-US" sz="2400" b="1">
              <a:latin typeface="等线" panose="02010600030101010101" pitchFamily="2" charset="-122"/>
              <a:ea typeface="等线" panose="02010600030101010101" pitchFamily="2" charset="-122"/>
            </a:rPr>
            <a:t>稳定分析理论</a:t>
          </a:r>
        </a:p>
      </dgm:t>
    </dgm:pt>
    <dgm:pt modelId="{EAFBF4BB-2229-44FA-82D2-9BAF59AF4A26}" type="parTrans" cxnId="{CD06B91D-809A-4D18-BFB8-5E199A2EAF92}">
      <dgm:prSet/>
      <dgm:spPr/>
      <dgm:t>
        <a:bodyPr/>
        <a:lstStyle/>
        <a:p>
          <a:endParaRPr lang="zh-CN" altLang="en-US" sz="2400" b="1">
            <a:latin typeface="等线" panose="02010600030101010101" pitchFamily="2" charset="-122"/>
            <a:ea typeface="等线" panose="02010600030101010101" pitchFamily="2" charset="-122"/>
          </a:endParaRPr>
        </a:p>
      </dgm:t>
    </dgm:pt>
    <dgm:pt modelId="{CF7852B8-F6EB-4E3E-95C9-D37D561C3F45}" type="sibTrans" cxnId="{CD06B91D-809A-4D18-BFB8-5E199A2EAF92}">
      <dgm:prSet/>
      <dgm:spPr/>
      <dgm:t>
        <a:bodyPr/>
        <a:lstStyle/>
        <a:p>
          <a:endParaRPr lang="zh-CN" altLang="en-US" sz="2400" b="1">
            <a:latin typeface="等线" panose="02010600030101010101" pitchFamily="2" charset="-122"/>
            <a:ea typeface="等线" panose="02010600030101010101" pitchFamily="2" charset="-122"/>
          </a:endParaRPr>
        </a:p>
      </dgm:t>
    </dgm:pt>
    <dgm:pt modelId="{5ED5FDA5-BC1B-4107-9E6D-DC3AB1105A42}">
      <dgm:prSet custT="1"/>
      <dgm:spPr/>
      <dgm:t>
        <a:bodyPr/>
        <a:lstStyle/>
        <a:p>
          <a:r>
            <a:rPr lang="zh-CN" altLang="en-US" sz="2400" b="1">
              <a:latin typeface="等线" panose="02010600030101010101" pitchFamily="2" charset="-122"/>
              <a:ea typeface="等线" panose="02010600030101010101" pitchFamily="2" charset="-122"/>
            </a:rPr>
            <a:t>经典调节理论</a:t>
          </a:r>
        </a:p>
      </dgm:t>
    </dgm:pt>
    <dgm:pt modelId="{C66247AD-717F-463E-8018-3718D5B616A2}" type="parTrans" cxnId="{00E7C246-40F4-4CC5-8850-1C0D9F90C5CF}">
      <dgm:prSet/>
      <dgm:spPr/>
      <dgm:t>
        <a:bodyPr/>
        <a:lstStyle/>
        <a:p>
          <a:endParaRPr lang="zh-CN" altLang="en-US" sz="2400" b="1">
            <a:latin typeface="等线" panose="02010600030101010101" pitchFamily="2" charset="-122"/>
            <a:ea typeface="等线" panose="02010600030101010101" pitchFamily="2" charset="-122"/>
          </a:endParaRPr>
        </a:p>
      </dgm:t>
    </dgm:pt>
    <dgm:pt modelId="{CF0D7A74-7B61-4EB4-B4F0-8EF29428700F}" type="sibTrans" cxnId="{00E7C246-40F4-4CC5-8850-1C0D9F90C5CF}">
      <dgm:prSet/>
      <dgm:spPr/>
      <dgm:t>
        <a:bodyPr/>
        <a:lstStyle/>
        <a:p>
          <a:endParaRPr lang="zh-CN" altLang="en-US" sz="2400" b="1">
            <a:latin typeface="等线" panose="02010600030101010101" pitchFamily="2" charset="-122"/>
            <a:ea typeface="等线" panose="02010600030101010101" pitchFamily="2" charset="-122"/>
          </a:endParaRPr>
        </a:p>
      </dgm:t>
    </dgm:pt>
    <dgm:pt modelId="{6C8E63FD-DF62-4186-9361-CA83523E42DC}">
      <dgm:prSet custT="1"/>
      <dgm:spPr/>
      <dgm:t>
        <a:bodyPr/>
        <a:lstStyle/>
        <a:p>
          <a:r>
            <a:rPr lang="zh-CN" altLang="en-US" sz="2400" b="1">
              <a:latin typeface="等线" panose="02010600030101010101" pitchFamily="2" charset="-122"/>
              <a:ea typeface="等线" panose="02010600030101010101" pitchFamily="2" charset="-122"/>
            </a:rPr>
            <a:t>现代控制理论</a:t>
          </a:r>
        </a:p>
      </dgm:t>
    </dgm:pt>
    <dgm:pt modelId="{C78AD532-C834-47F7-861C-D96842F38BC7}" type="parTrans" cxnId="{E348F298-3F48-446B-9F2A-8573BA19FC20}">
      <dgm:prSet/>
      <dgm:spPr/>
      <dgm:t>
        <a:bodyPr/>
        <a:lstStyle/>
        <a:p>
          <a:endParaRPr lang="zh-CN" altLang="en-US" sz="2400" b="1">
            <a:latin typeface="等线" panose="02010600030101010101" pitchFamily="2" charset="-122"/>
            <a:ea typeface="等线" panose="02010600030101010101" pitchFamily="2" charset="-122"/>
          </a:endParaRPr>
        </a:p>
      </dgm:t>
    </dgm:pt>
    <dgm:pt modelId="{8708FD33-3FC8-4876-9465-BEAADA50F83C}" type="sibTrans" cxnId="{E348F298-3F48-446B-9F2A-8573BA19FC20}">
      <dgm:prSet/>
      <dgm:spPr/>
      <dgm:t>
        <a:bodyPr/>
        <a:lstStyle/>
        <a:p>
          <a:endParaRPr lang="zh-CN" altLang="en-US" sz="2400" b="1">
            <a:latin typeface="等线" panose="02010600030101010101" pitchFamily="2" charset="-122"/>
            <a:ea typeface="等线" panose="02010600030101010101" pitchFamily="2" charset="-122"/>
          </a:endParaRPr>
        </a:p>
      </dgm:t>
    </dgm:pt>
    <dgm:pt modelId="{F863F8EA-E6A7-4447-BB44-347B2B391392}">
      <dgm:prSet custT="1"/>
      <dgm:spPr/>
      <dgm:t>
        <a:bodyPr/>
        <a:lstStyle/>
        <a:p>
          <a:r>
            <a:rPr lang="zh-CN" altLang="en-US" sz="2400" b="1">
              <a:latin typeface="等线" panose="02010600030101010101" pitchFamily="2" charset="-122"/>
              <a:ea typeface="等线" panose="02010600030101010101" pitchFamily="2" charset="-122"/>
            </a:rPr>
            <a:t>近代控制理论</a:t>
          </a:r>
        </a:p>
      </dgm:t>
    </dgm:pt>
    <dgm:pt modelId="{4BC713D5-9826-40B6-BB98-19C1FF5FF37F}" type="parTrans" cxnId="{DF732A84-A52E-4C4B-B705-7ED6BC1A5859}">
      <dgm:prSet/>
      <dgm:spPr/>
      <dgm:t>
        <a:bodyPr/>
        <a:lstStyle/>
        <a:p>
          <a:endParaRPr lang="zh-CN" altLang="en-US" sz="2400" b="1">
            <a:latin typeface="等线" panose="02010600030101010101" pitchFamily="2" charset="-122"/>
            <a:ea typeface="等线" panose="02010600030101010101" pitchFamily="2" charset="-122"/>
          </a:endParaRPr>
        </a:p>
      </dgm:t>
    </dgm:pt>
    <dgm:pt modelId="{7DD2B7F0-2D9F-4F9C-A533-C74428580004}" type="sibTrans" cxnId="{DF732A84-A52E-4C4B-B705-7ED6BC1A5859}">
      <dgm:prSet/>
      <dgm:spPr/>
      <dgm:t>
        <a:bodyPr/>
        <a:lstStyle/>
        <a:p>
          <a:endParaRPr lang="zh-CN" altLang="en-US" sz="2400" b="1">
            <a:latin typeface="等线" panose="02010600030101010101" pitchFamily="2" charset="-122"/>
            <a:ea typeface="等线" panose="02010600030101010101" pitchFamily="2" charset="-122"/>
          </a:endParaRPr>
        </a:p>
      </dgm:t>
    </dgm:pt>
    <dgm:pt modelId="{1B1110D0-4223-4A3E-BBF0-8F82D3E3507C}" type="pres">
      <dgm:prSet presAssocID="{611CBD42-4159-4CF4-B0D6-E963F3FCAB79}" presName="Name0" presStyleCnt="0">
        <dgm:presLayoutVars>
          <dgm:dir/>
          <dgm:resizeHandles val="exact"/>
        </dgm:presLayoutVars>
      </dgm:prSet>
      <dgm:spPr/>
    </dgm:pt>
    <dgm:pt modelId="{B0462AE1-72D8-4F9C-9B06-EDA2C4D67450}" type="pres">
      <dgm:prSet presAssocID="{611CBD42-4159-4CF4-B0D6-E963F3FCAB79}" presName="arrow" presStyleLbl="bgShp" presStyleIdx="0" presStyleCnt="1"/>
      <dgm:spPr/>
    </dgm:pt>
    <dgm:pt modelId="{C622647A-B91C-4A01-AD68-23A2F993E69C}" type="pres">
      <dgm:prSet presAssocID="{611CBD42-4159-4CF4-B0D6-E963F3FCAB79}" presName="points" presStyleCnt="0"/>
      <dgm:spPr/>
    </dgm:pt>
    <dgm:pt modelId="{5B7F2D9D-EB9D-4F8A-8DE8-8BCEEC2A4E53}" type="pres">
      <dgm:prSet presAssocID="{A83D6402-E320-4220-BAAC-F107A159497E}" presName="compositeA" presStyleCnt="0"/>
      <dgm:spPr/>
    </dgm:pt>
    <dgm:pt modelId="{AF2996CD-2E9E-463A-9AE5-899D65536052}" type="pres">
      <dgm:prSet presAssocID="{A83D6402-E320-4220-BAAC-F107A159497E}" presName="textA" presStyleLbl="revTx" presStyleIdx="0" presStyleCnt="4">
        <dgm:presLayoutVars>
          <dgm:bulletEnabled val="1"/>
        </dgm:presLayoutVars>
      </dgm:prSet>
      <dgm:spPr/>
    </dgm:pt>
    <dgm:pt modelId="{49965E7C-602A-4E87-A5E1-41A3F1B56F02}" type="pres">
      <dgm:prSet presAssocID="{A83D6402-E320-4220-BAAC-F107A159497E}" presName="circleA" presStyleLbl="node1" presStyleIdx="0" presStyleCnt="4"/>
      <dgm:spPr/>
    </dgm:pt>
    <dgm:pt modelId="{110C3D5D-0A57-4856-B27C-6379827AF10C}" type="pres">
      <dgm:prSet presAssocID="{A83D6402-E320-4220-BAAC-F107A159497E}" presName="spaceA" presStyleCnt="0"/>
      <dgm:spPr/>
    </dgm:pt>
    <dgm:pt modelId="{38A4DD6A-31E6-4244-8842-4BEEA2440E9B}" type="pres">
      <dgm:prSet presAssocID="{CF7852B8-F6EB-4E3E-95C9-D37D561C3F45}" presName="space" presStyleCnt="0"/>
      <dgm:spPr/>
    </dgm:pt>
    <dgm:pt modelId="{6B078485-8228-4EE1-8A00-9F81D11DED11}" type="pres">
      <dgm:prSet presAssocID="{5ED5FDA5-BC1B-4107-9E6D-DC3AB1105A42}" presName="compositeB" presStyleCnt="0"/>
      <dgm:spPr/>
    </dgm:pt>
    <dgm:pt modelId="{10C17883-632D-435C-A5D4-7B15010819D3}" type="pres">
      <dgm:prSet presAssocID="{5ED5FDA5-BC1B-4107-9E6D-DC3AB1105A42}" presName="textB" presStyleLbl="revTx" presStyleIdx="1" presStyleCnt="4">
        <dgm:presLayoutVars>
          <dgm:bulletEnabled val="1"/>
        </dgm:presLayoutVars>
      </dgm:prSet>
      <dgm:spPr/>
    </dgm:pt>
    <dgm:pt modelId="{646E2866-DA32-43F5-B56E-152E4AD67FEC}" type="pres">
      <dgm:prSet presAssocID="{5ED5FDA5-BC1B-4107-9E6D-DC3AB1105A42}" presName="circleB" presStyleLbl="node1" presStyleIdx="1" presStyleCnt="4"/>
      <dgm:spPr/>
    </dgm:pt>
    <dgm:pt modelId="{02C44B92-D980-4D67-A997-6D63346C94A4}" type="pres">
      <dgm:prSet presAssocID="{5ED5FDA5-BC1B-4107-9E6D-DC3AB1105A42}" presName="spaceB" presStyleCnt="0"/>
      <dgm:spPr/>
    </dgm:pt>
    <dgm:pt modelId="{90AE5907-9683-4859-8C02-E4F21DF73083}" type="pres">
      <dgm:prSet presAssocID="{CF0D7A74-7B61-4EB4-B4F0-8EF29428700F}" presName="space" presStyleCnt="0"/>
      <dgm:spPr/>
    </dgm:pt>
    <dgm:pt modelId="{F5D9E9BD-8A0A-4107-B692-47FFDF73761F}" type="pres">
      <dgm:prSet presAssocID="{6C8E63FD-DF62-4186-9361-CA83523E42DC}" presName="compositeA" presStyleCnt="0"/>
      <dgm:spPr/>
    </dgm:pt>
    <dgm:pt modelId="{3848014F-E78A-4FF4-B873-FE74A1E105B8}" type="pres">
      <dgm:prSet presAssocID="{6C8E63FD-DF62-4186-9361-CA83523E42DC}" presName="textA" presStyleLbl="revTx" presStyleIdx="2" presStyleCnt="4">
        <dgm:presLayoutVars>
          <dgm:bulletEnabled val="1"/>
        </dgm:presLayoutVars>
      </dgm:prSet>
      <dgm:spPr/>
    </dgm:pt>
    <dgm:pt modelId="{DFF6DB40-3C93-4105-A632-0D18A2C3038E}" type="pres">
      <dgm:prSet presAssocID="{6C8E63FD-DF62-4186-9361-CA83523E42DC}" presName="circleA" presStyleLbl="node1" presStyleIdx="2" presStyleCnt="4"/>
      <dgm:spPr/>
    </dgm:pt>
    <dgm:pt modelId="{7FA8BE7D-DB64-4011-937D-8D89D384ADAD}" type="pres">
      <dgm:prSet presAssocID="{6C8E63FD-DF62-4186-9361-CA83523E42DC}" presName="spaceA" presStyleCnt="0"/>
      <dgm:spPr/>
    </dgm:pt>
    <dgm:pt modelId="{99E50CB9-F931-4D0A-B140-028E9CC8A36C}" type="pres">
      <dgm:prSet presAssocID="{8708FD33-3FC8-4876-9465-BEAADA50F83C}" presName="space" presStyleCnt="0"/>
      <dgm:spPr/>
    </dgm:pt>
    <dgm:pt modelId="{F8C8F4EC-5CA7-4F1F-BDE7-1F17558FC2C8}" type="pres">
      <dgm:prSet presAssocID="{F863F8EA-E6A7-4447-BB44-347B2B391392}" presName="compositeB" presStyleCnt="0"/>
      <dgm:spPr/>
    </dgm:pt>
    <dgm:pt modelId="{4B3E350B-3838-4421-9BBA-CEC4ECA62822}" type="pres">
      <dgm:prSet presAssocID="{F863F8EA-E6A7-4447-BB44-347B2B391392}" presName="textB" presStyleLbl="revTx" presStyleIdx="3" presStyleCnt="4">
        <dgm:presLayoutVars>
          <dgm:bulletEnabled val="1"/>
        </dgm:presLayoutVars>
      </dgm:prSet>
      <dgm:spPr/>
    </dgm:pt>
    <dgm:pt modelId="{B60C9BD1-6248-4916-A598-4B1DF8BD0A42}" type="pres">
      <dgm:prSet presAssocID="{F863F8EA-E6A7-4447-BB44-347B2B391392}" presName="circleB" presStyleLbl="node1" presStyleIdx="3" presStyleCnt="4"/>
      <dgm:spPr/>
    </dgm:pt>
    <dgm:pt modelId="{123C5F19-513A-4D67-B528-F2792EF54946}" type="pres">
      <dgm:prSet presAssocID="{F863F8EA-E6A7-4447-BB44-347B2B391392}" presName="spaceB" presStyleCnt="0"/>
      <dgm:spPr/>
    </dgm:pt>
  </dgm:ptLst>
  <dgm:cxnLst>
    <dgm:cxn modelId="{08BB131C-498F-4629-B00D-5D7094715D98}" type="presOf" srcId="{5ED5FDA5-BC1B-4107-9E6D-DC3AB1105A42}" destId="{10C17883-632D-435C-A5D4-7B15010819D3}" srcOrd="0" destOrd="0" presId="urn:microsoft.com/office/officeart/2005/8/layout/hProcess11"/>
    <dgm:cxn modelId="{CD06B91D-809A-4D18-BFB8-5E199A2EAF92}" srcId="{611CBD42-4159-4CF4-B0D6-E963F3FCAB79}" destId="{A83D6402-E320-4220-BAAC-F107A159497E}" srcOrd="0" destOrd="0" parTransId="{EAFBF4BB-2229-44FA-82D2-9BAF59AF4A26}" sibTransId="{CF7852B8-F6EB-4E3E-95C9-D37D561C3F45}"/>
    <dgm:cxn modelId="{00E7C246-40F4-4CC5-8850-1C0D9F90C5CF}" srcId="{611CBD42-4159-4CF4-B0D6-E963F3FCAB79}" destId="{5ED5FDA5-BC1B-4107-9E6D-DC3AB1105A42}" srcOrd="1" destOrd="0" parTransId="{C66247AD-717F-463E-8018-3718D5B616A2}" sibTransId="{CF0D7A74-7B61-4EB4-B4F0-8EF29428700F}"/>
    <dgm:cxn modelId="{DF732A84-A52E-4C4B-B705-7ED6BC1A5859}" srcId="{611CBD42-4159-4CF4-B0D6-E963F3FCAB79}" destId="{F863F8EA-E6A7-4447-BB44-347B2B391392}" srcOrd="3" destOrd="0" parTransId="{4BC713D5-9826-40B6-BB98-19C1FF5FF37F}" sibTransId="{7DD2B7F0-2D9F-4F9C-A533-C74428580004}"/>
    <dgm:cxn modelId="{E348F298-3F48-446B-9F2A-8573BA19FC20}" srcId="{611CBD42-4159-4CF4-B0D6-E963F3FCAB79}" destId="{6C8E63FD-DF62-4186-9361-CA83523E42DC}" srcOrd="2" destOrd="0" parTransId="{C78AD532-C834-47F7-861C-D96842F38BC7}" sibTransId="{8708FD33-3FC8-4876-9465-BEAADA50F83C}"/>
    <dgm:cxn modelId="{367E0DA3-9B9B-441D-B40B-FBB22DEAE39D}" type="presOf" srcId="{A83D6402-E320-4220-BAAC-F107A159497E}" destId="{AF2996CD-2E9E-463A-9AE5-899D65536052}" srcOrd="0" destOrd="0" presId="urn:microsoft.com/office/officeart/2005/8/layout/hProcess11"/>
    <dgm:cxn modelId="{B601C4CB-2E6C-40DF-9936-F934AC3E2AB2}" type="presOf" srcId="{611CBD42-4159-4CF4-B0D6-E963F3FCAB79}" destId="{1B1110D0-4223-4A3E-BBF0-8F82D3E3507C}" srcOrd="0" destOrd="0" presId="urn:microsoft.com/office/officeart/2005/8/layout/hProcess11"/>
    <dgm:cxn modelId="{8E5730DC-E1AE-4A75-BE03-6A36634B1937}" type="presOf" srcId="{6C8E63FD-DF62-4186-9361-CA83523E42DC}" destId="{3848014F-E78A-4FF4-B873-FE74A1E105B8}" srcOrd="0" destOrd="0" presId="urn:microsoft.com/office/officeart/2005/8/layout/hProcess11"/>
    <dgm:cxn modelId="{DBBBDEED-4ECC-4762-873D-8ED16C458411}" type="presOf" srcId="{F863F8EA-E6A7-4447-BB44-347B2B391392}" destId="{4B3E350B-3838-4421-9BBA-CEC4ECA62822}" srcOrd="0" destOrd="0" presId="urn:microsoft.com/office/officeart/2005/8/layout/hProcess11"/>
    <dgm:cxn modelId="{1D5E78A8-771B-4F33-B62E-931E426C018A}" type="presParOf" srcId="{1B1110D0-4223-4A3E-BBF0-8F82D3E3507C}" destId="{B0462AE1-72D8-4F9C-9B06-EDA2C4D67450}" srcOrd="0" destOrd="0" presId="urn:microsoft.com/office/officeart/2005/8/layout/hProcess11"/>
    <dgm:cxn modelId="{A7BFB6B8-3CC9-4D32-AA9E-87B33CEC614C}" type="presParOf" srcId="{1B1110D0-4223-4A3E-BBF0-8F82D3E3507C}" destId="{C622647A-B91C-4A01-AD68-23A2F993E69C}" srcOrd="1" destOrd="0" presId="urn:microsoft.com/office/officeart/2005/8/layout/hProcess11"/>
    <dgm:cxn modelId="{C87E05E1-DAA4-41C8-B2E6-B7C3DE681A52}" type="presParOf" srcId="{C622647A-B91C-4A01-AD68-23A2F993E69C}" destId="{5B7F2D9D-EB9D-4F8A-8DE8-8BCEEC2A4E53}" srcOrd="0" destOrd="0" presId="urn:microsoft.com/office/officeart/2005/8/layout/hProcess11"/>
    <dgm:cxn modelId="{CCBC7187-9AD4-4618-BAF0-E36290EDAB6C}" type="presParOf" srcId="{5B7F2D9D-EB9D-4F8A-8DE8-8BCEEC2A4E53}" destId="{AF2996CD-2E9E-463A-9AE5-899D65536052}" srcOrd="0" destOrd="0" presId="urn:microsoft.com/office/officeart/2005/8/layout/hProcess11"/>
    <dgm:cxn modelId="{A97C29CA-5D0C-4FB4-AB16-180880E636BB}" type="presParOf" srcId="{5B7F2D9D-EB9D-4F8A-8DE8-8BCEEC2A4E53}" destId="{49965E7C-602A-4E87-A5E1-41A3F1B56F02}" srcOrd="1" destOrd="0" presId="urn:microsoft.com/office/officeart/2005/8/layout/hProcess11"/>
    <dgm:cxn modelId="{5AAACA88-5200-4681-AA10-DB2EBA837C54}" type="presParOf" srcId="{5B7F2D9D-EB9D-4F8A-8DE8-8BCEEC2A4E53}" destId="{110C3D5D-0A57-4856-B27C-6379827AF10C}" srcOrd="2" destOrd="0" presId="urn:microsoft.com/office/officeart/2005/8/layout/hProcess11"/>
    <dgm:cxn modelId="{92330955-7BEB-418E-BB7C-046A494CCF51}" type="presParOf" srcId="{C622647A-B91C-4A01-AD68-23A2F993E69C}" destId="{38A4DD6A-31E6-4244-8842-4BEEA2440E9B}" srcOrd="1" destOrd="0" presId="urn:microsoft.com/office/officeart/2005/8/layout/hProcess11"/>
    <dgm:cxn modelId="{F7CE629A-7086-44AA-9924-2A4EAEE678FC}" type="presParOf" srcId="{C622647A-B91C-4A01-AD68-23A2F993E69C}" destId="{6B078485-8228-4EE1-8A00-9F81D11DED11}" srcOrd="2" destOrd="0" presId="urn:microsoft.com/office/officeart/2005/8/layout/hProcess11"/>
    <dgm:cxn modelId="{917CF113-026B-4764-B64A-67DA802C19C2}" type="presParOf" srcId="{6B078485-8228-4EE1-8A00-9F81D11DED11}" destId="{10C17883-632D-435C-A5D4-7B15010819D3}" srcOrd="0" destOrd="0" presId="urn:microsoft.com/office/officeart/2005/8/layout/hProcess11"/>
    <dgm:cxn modelId="{5B75A112-1B1C-4935-8FDF-C55E6AC44928}" type="presParOf" srcId="{6B078485-8228-4EE1-8A00-9F81D11DED11}" destId="{646E2866-DA32-43F5-B56E-152E4AD67FEC}" srcOrd="1" destOrd="0" presId="urn:microsoft.com/office/officeart/2005/8/layout/hProcess11"/>
    <dgm:cxn modelId="{43FBD561-EC24-4270-9DE3-3E62016A0C5F}" type="presParOf" srcId="{6B078485-8228-4EE1-8A00-9F81D11DED11}" destId="{02C44B92-D980-4D67-A997-6D63346C94A4}" srcOrd="2" destOrd="0" presId="urn:microsoft.com/office/officeart/2005/8/layout/hProcess11"/>
    <dgm:cxn modelId="{E9FEC149-1790-4DCA-B581-11AA4BF8A7CE}" type="presParOf" srcId="{C622647A-B91C-4A01-AD68-23A2F993E69C}" destId="{90AE5907-9683-4859-8C02-E4F21DF73083}" srcOrd="3" destOrd="0" presId="urn:microsoft.com/office/officeart/2005/8/layout/hProcess11"/>
    <dgm:cxn modelId="{428EBB41-E4C4-4544-A707-D0B54F2A1377}" type="presParOf" srcId="{C622647A-B91C-4A01-AD68-23A2F993E69C}" destId="{F5D9E9BD-8A0A-4107-B692-47FFDF73761F}" srcOrd="4" destOrd="0" presId="urn:microsoft.com/office/officeart/2005/8/layout/hProcess11"/>
    <dgm:cxn modelId="{FFCD4008-7107-461E-91E7-78AFB3C46109}" type="presParOf" srcId="{F5D9E9BD-8A0A-4107-B692-47FFDF73761F}" destId="{3848014F-E78A-4FF4-B873-FE74A1E105B8}" srcOrd="0" destOrd="0" presId="urn:microsoft.com/office/officeart/2005/8/layout/hProcess11"/>
    <dgm:cxn modelId="{7C222D6B-3891-4878-8DF9-1E7BFF68B8CA}" type="presParOf" srcId="{F5D9E9BD-8A0A-4107-B692-47FFDF73761F}" destId="{DFF6DB40-3C93-4105-A632-0D18A2C3038E}" srcOrd="1" destOrd="0" presId="urn:microsoft.com/office/officeart/2005/8/layout/hProcess11"/>
    <dgm:cxn modelId="{5F0D78DB-8C42-4DF1-95F2-F7A1E338665B}" type="presParOf" srcId="{F5D9E9BD-8A0A-4107-B692-47FFDF73761F}" destId="{7FA8BE7D-DB64-4011-937D-8D89D384ADAD}" srcOrd="2" destOrd="0" presId="urn:microsoft.com/office/officeart/2005/8/layout/hProcess11"/>
    <dgm:cxn modelId="{8D543360-3DC3-4C25-ACCF-CCA852E001D0}" type="presParOf" srcId="{C622647A-B91C-4A01-AD68-23A2F993E69C}" destId="{99E50CB9-F931-4D0A-B140-028E9CC8A36C}" srcOrd="5" destOrd="0" presId="urn:microsoft.com/office/officeart/2005/8/layout/hProcess11"/>
    <dgm:cxn modelId="{38D2B455-E723-4CE3-973E-8D7CE86D1C98}" type="presParOf" srcId="{C622647A-B91C-4A01-AD68-23A2F993E69C}" destId="{F8C8F4EC-5CA7-4F1F-BDE7-1F17558FC2C8}" srcOrd="6" destOrd="0" presId="urn:microsoft.com/office/officeart/2005/8/layout/hProcess11"/>
    <dgm:cxn modelId="{283BCF74-D086-4BDA-8F77-77418A947BB2}" type="presParOf" srcId="{F8C8F4EC-5CA7-4F1F-BDE7-1F17558FC2C8}" destId="{4B3E350B-3838-4421-9BBA-CEC4ECA62822}" srcOrd="0" destOrd="0" presId="urn:microsoft.com/office/officeart/2005/8/layout/hProcess11"/>
    <dgm:cxn modelId="{44E086E3-4120-41E8-92BD-EC3FAF315B9B}" type="presParOf" srcId="{F8C8F4EC-5CA7-4F1F-BDE7-1F17558FC2C8}" destId="{B60C9BD1-6248-4916-A598-4B1DF8BD0A42}" srcOrd="1" destOrd="0" presId="urn:microsoft.com/office/officeart/2005/8/layout/hProcess11"/>
    <dgm:cxn modelId="{29638845-B38E-4501-9477-1FB450700F37}" type="presParOf" srcId="{F8C8F4EC-5CA7-4F1F-BDE7-1F17558FC2C8}" destId="{123C5F19-513A-4D67-B528-F2792EF54946}"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28823-9F3D-4F43-8B1D-87BF442DCEE5}">
      <dsp:nvSpPr>
        <dsp:cNvPr id="0" name=""/>
        <dsp:cNvSpPr/>
      </dsp:nvSpPr>
      <dsp:spPr>
        <a:xfrm>
          <a:off x="5122079" y="1554996"/>
          <a:ext cx="4583046" cy="948573"/>
        </a:xfrm>
        <a:custGeom>
          <a:avLst/>
          <a:gdLst/>
          <a:ahLst/>
          <a:cxnLst/>
          <a:rect l="0" t="0" r="0" b="0"/>
          <a:pathLst>
            <a:path>
              <a:moveTo>
                <a:pt x="0" y="0"/>
              </a:moveTo>
              <a:lnTo>
                <a:pt x="0" y="849323"/>
              </a:lnTo>
              <a:lnTo>
                <a:pt x="4583046" y="849323"/>
              </a:lnTo>
              <a:lnTo>
                <a:pt x="4583046" y="948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82623-F074-4BE7-90FA-466B79582077}">
      <dsp:nvSpPr>
        <dsp:cNvPr id="0" name=""/>
        <dsp:cNvSpPr/>
      </dsp:nvSpPr>
      <dsp:spPr>
        <a:xfrm>
          <a:off x="5122079" y="1554996"/>
          <a:ext cx="3273604" cy="948573"/>
        </a:xfrm>
        <a:custGeom>
          <a:avLst/>
          <a:gdLst/>
          <a:ahLst/>
          <a:cxnLst/>
          <a:rect l="0" t="0" r="0" b="0"/>
          <a:pathLst>
            <a:path>
              <a:moveTo>
                <a:pt x="0" y="0"/>
              </a:moveTo>
              <a:lnTo>
                <a:pt x="0" y="849323"/>
              </a:lnTo>
              <a:lnTo>
                <a:pt x="3273604" y="849323"/>
              </a:lnTo>
              <a:lnTo>
                <a:pt x="3273604" y="948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12C38-AE06-442C-A39A-B64E02988260}">
      <dsp:nvSpPr>
        <dsp:cNvPr id="0" name=""/>
        <dsp:cNvSpPr/>
      </dsp:nvSpPr>
      <dsp:spPr>
        <a:xfrm>
          <a:off x="5122079" y="1554996"/>
          <a:ext cx="1964162" cy="948573"/>
        </a:xfrm>
        <a:custGeom>
          <a:avLst/>
          <a:gdLst/>
          <a:ahLst/>
          <a:cxnLst/>
          <a:rect l="0" t="0" r="0" b="0"/>
          <a:pathLst>
            <a:path>
              <a:moveTo>
                <a:pt x="0" y="0"/>
              </a:moveTo>
              <a:lnTo>
                <a:pt x="0" y="849323"/>
              </a:lnTo>
              <a:lnTo>
                <a:pt x="1964162" y="849323"/>
              </a:lnTo>
              <a:lnTo>
                <a:pt x="1964162" y="948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9F0ECE-98E4-411D-AA68-8AF90EEF12B3}">
      <dsp:nvSpPr>
        <dsp:cNvPr id="0" name=""/>
        <dsp:cNvSpPr/>
      </dsp:nvSpPr>
      <dsp:spPr>
        <a:xfrm>
          <a:off x="5122079" y="1554996"/>
          <a:ext cx="654720" cy="948573"/>
        </a:xfrm>
        <a:custGeom>
          <a:avLst/>
          <a:gdLst/>
          <a:ahLst/>
          <a:cxnLst/>
          <a:rect l="0" t="0" r="0" b="0"/>
          <a:pathLst>
            <a:path>
              <a:moveTo>
                <a:pt x="0" y="0"/>
              </a:moveTo>
              <a:lnTo>
                <a:pt x="0" y="849323"/>
              </a:lnTo>
              <a:lnTo>
                <a:pt x="654720" y="849323"/>
              </a:lnTo>
              <a:lnTo>
                <a:pt x="654720" y="948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BF13AF-72F9-4BAA-8802-E84F97027715}">
      <dsp:nvSpPr>
        <dsp:cNvPr id="0" name=""/>
        <dsp:cNvSpPr/>
      </dsp:nvSpPr>
      <dsp:spPr>
        <a:xfrm>
          <a:off x="4467358" y="1554996"/>
          <a:ext cx="654720" cy="948573"/>
        </a:xfrm>
        <a:custGeom>
          <a:avLst/>
          <a:gdLst/>
          <a:ahLst/>
          <a:cxnLst/>
          <a:rect l="0" t="0" r="0" b="0"/>
          <a:pathLst>
            <a:path>
              <a:moveTo>
                <a:pt x="654720" y="0"/>
              </a:moveTo>
              <a:lnTo>
                <a:pt x="654720" y="849323"/>
              </a:lnTo>
              <a:lnTo>
                <a:pt x="0" y="849323"/>
              </a:lnTo>
              <a:lnTo>
                <a:pt x="0" y="948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3C68A1-721F-4052-AC1E-A76F459ADBA6}">
      <dsp:nvSpPr>
        <dsp:cNvPr id="0" name=""/>
        <dsp:cNvSpPr/>
      </dsp:nvSpPr>
      <dsp:spPr>
        <a:xfrm>
          <a:off x="3157917" y="1554996"/>
          <a:ext cx="1964162" cy="948573"/>
        </a:xfrm>
        <a:custGeom>
          <a:avLst/>
          <a:gdLst/>
          <a:ahLst/>
          <a:cxnLst/>
          <a:rect l="0" t="0" r="0" b="0"/>
          <a:pathLst>
            <a:path>
              <a:moveTo>
                <a:pt x="1964162" y="0"/>
              </a:moveTo>
              <a:lnTo>
                <a:pt x="1964162" y="849323"/>
              </a:lnTo>
              <a:lnTo>
                <a:pt x="0" y="849323"/>
              </a:lnTo>
              <a:lnTo>
                <a:pt x="0" y="948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8F60E1-FD29-41B4-8825-C5B6EF5B37A6}">
      <dsp:nvSpPr>
        <dsp:cNvPr id="0" name=""/>
        <dsp:cNvSpPr/>
      </dsp:nvSpPr>
      <dsp:spPr>
        <a:xfrm>
          <a:off x="1848475" y="1554996"/>
          <a:ext cx="3273604" cy="948573"/>
        </a:xfrm>
        <a:custGeom>
          <a:avLst/>
          <a:gdLst/>
          <a:ahLst/>
          <a:cxnLst/>
          <a:rect l="0" t="0" r="0" b="0"/>
          <a:pathLst>
            <a:path>
              <a:moveTo>
                <a:pt x="3273604" y="0"/>
              </a:moveTo>
              <a:lnTo>
                <a:pt x="3273604" y="849323"/>
              </a:lnTo>
              <a:lnTo>
                <a:pt x="0" y="849323"/>
              </a:lnTo>
              <a:lnTo>
                <a:pt x="0" y="948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F58E74-C782-4034-86D4-8CE9A7918E31}">
      <dsp:nvSpPr>
        <dsp:cNvPr id="0" name=""/>
        <dsp:cNvSpPr/>
      </dsp:nvSpPr>
      <dsp:spPr>
        <a:xfrm>
          <a:off x="539033" y="1554996"/>
          <a:ext cx="4583046" cy="948573"/>
        </a:xfrm>
        <a:custGeom>
          <a:avLst/>
          <a:gdLst/>
          <a:ahLst/>
          <a:cxnLst/>
          <a:rect l="0" t="0" r="0" b="0"/>
          <a:pathLst>
            <a:path>
              <a:moveTo>
                <a:pt x="4583046" y="0"/>
              </a:moveTo>
              <a:lnTo>
                <a:pt x="4583046" y="849323"/>
              </a:lnTo>
              <a:lnTo>
                <a:pt x="0" y="849323"/>
              </a:lnTo>
              <a:lnTo>
                <a:pt x="0" y="948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0E6102-0619-459C-897B-39201F048B34}">
      <dsp:nvSpPr>
        <dsp:cNvPr id="0" name=""/>
        <dsp:cNvSpPr/>
      </dsp:nvSpPr>
      <dsp:spPr>
        <a:xfrm>
          <a:off x="2329233" y="442552"/>
          <a:ext cx="5585693" cy="11124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6ECAA-F971-4486-B2BA-A388840421D9}">
      <dsp:nvSpPr>
        <dsp:cNvPr id="0" name=""/>
        <dsp:cNvSpPr/>
      </dsp:nvSpPr>
      <dsp:spPr>
        <a:xfrm>
          <a:off x="2448273" y="555640"/>
          <a:ext cx="5585693" cy="1112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zh-CN" altLang="en-US" sz="2000" kern="1200" dirty="0">
              <a:latin typeface="等线" panose="02010600030101010101" pitchFamily="2" charset="-122"/>
              <a:ea typeface="等线" panose="02010600030101010101" pitchFamily="2" charset="-122"/>
            </a:rPr>
            <a:t>       中国古代能工巧匠发明许多原始的自动装置，以满足生产、生活和作战的需要。</a:t>
          </a:r>
          <a:endParaRPr kumimoji="1" lang="en-US" altLang="zh-CN" sz="2000" kern="1200" dirty="0">
            <a:latin typeface="等线" panose="02010600030101010101" pitchFamily="2" charset="-122"/>
            <a:ea typeface="等线" panose="02010600030101010101" pitchFamily="2" charset="-122"/>
          </a:endParaRPr>
        </a:p>
        <a:p>
          <a:pPr marL="0" lvl="0" indent="0" algn="l" defTabSz="889000">
            <a:lnSpc>
              <a:spcPct val="90000"/>
            </a:lnSpc>
            <a:spcBef>
              <a:spcPct val="0"/>
            </a:spcBef>
            <a:spcAft>
              <a:spcPct val="35000"/>
            </a:spcAft>
            <a:buNone/>
          </a:pPr>
          <a:r>
            <a:rPr kumimoji="1" lang="zh-CN" altLang="en-US" sz="2000" kern="1200" dirty="0">
              <a:latin typeface="等线" panose="02010600030101010101" pitchFamily="2" charset="-122"/>
              <a:ea typeface="等线" panose="02010600030101010101" pitchFamily="2" charset="-122"/>
            </a:rPr>
            <a:t>       其中比较著名有如下的几种： </a:t>
          </a:r>
          <a:endParaRPr lang="zh-CN" altLang="en-US" sz="2000" kern="1200" dirty="0">
            <a:latin typeface="等线" panose="02010600030101010101" pitchFamily="2" charset="-122"/>
            <a:ea typeface="等线" panose="02010600030101010101" pitchFamily="2" charset="-122"/>
          </a:endParaRPr>
        </a:p>
      </dsp:txBody>
      <dsp:txXfrm>
        <a:off x="2480855" y="588222"/>
        <a:ext cx="5520529" cy="1047279"/>
      </dsp:txXfrm>
    </dsp:sp>
    <dsp:sp modelId="{C478DE01-105E-4FAC-AAA9-3259DB8499E4}">
      <dsp:nvSpPr>
        <dsp:cNvPr id="0" name=""/>
        <dsp:cNvSpPr/>
      </dsp:nvSpPr>
      <dsp:spPr>
        <a:xfrm>
          <a:off x="3352" y="2503569"/>
          <a:ext cx="1071361" cy="68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5B8BC-4F03-4FCC-AAF2-0754C46292F0}">
      <dsp:nvSpPr>
        <dsp:cNvPr id="0" name=""/>
        <dsp:cNvSpPr/>
      </dsp:nvSpPr>
      <dsp:spPr>
        <a:xfrm>
          <a:off x="122392" y="2616657"/>
          <a:ext cx="1071361" cy="680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zh-CN" sz="1400" b="1" kern="1200"/>
            <a:t>指南车</a:t>
          </a:r>
          <a:endParaRPr lang="zh-CN" sz="1400" kern="1200"/>
        </a:p>
      </dsp:txBody>
      <dsp:txXfrm>
        <a:off x="142318" y="2636583"/>
        <a:ext cx="1031509" cy="640462"/>
      </dsp:txXfrm>
    </dsp:sp>
    <dsp:sp modelId="{251F7FFC-4E76-4F62-A585-A84D16A26614}">
      <dsp:nvSpPr>
        <dsp:cNvPr id="0" name=""/>
        <dsp:cNvSpPr/>
      </dsp:nvSpPr>
      <dsp:spPr>
        <a:xfrm>
          <a:off x="1312794" y="2503569"/>
          <a:ext cx="1071361" cy="68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E9BBF-5492-484E-A8D1-576CE927B30D}">
      <dsp:nvSpPr>
        <dsp:cNvPr id="0" name=""/>
        <dsp:cNvSpPr/>
      </dsp:nvSpPr>
      <dsp:spPr>
        <a:xfrm>
          <a:off x="1431834" y="2616657"/>
          <a:ext cx="1071361" cy="680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zh-CN" sz="1400" b="1" kern="1200"/>
            <a:t>铜壶滴漏</a:t>
          </a:r>
          <a:endParaRPr lang="zh-CN" sz="1400" kern="1200"/>
        </a:p>
      </dsp:txBody>
      <dsp:txXfrm>
        <a:off x="1451760" y="2636583"/>
        <a:ext cx="1031509" cy="640462"/>
      </dsp:txXfrm>
    </dsp:sp>
    <dsp:sp modelId="{0933DFCE-B5EF-44B3-B57C-61FF1AEAB6CD}">
      <dsp:nvSpPr>
        <dsp:cNvPr id="0" name=""/>
        <dsp:cNvSpPr/>
      </dsp:nvSpPr>
      <dsp:spPr>
        <a:xfrm>
          <a:off x="2622236" y="2503569"/>
          <a:ext cx="1071361" cy="68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2D382-7E24-483D-8C1B-FE0DE431FB34}">
      <dsp:nvSpPr>
        <dsp:cNvPr id="0" name=""/>
        <dsp:cNvSpPr/>
      </dsp:nvSpPr>
      <dsp:spPr>
        <a:xfrm>
          <a:off x="2741276" y="2616657"/>
          <a:ext cx="1071361" cy="680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zh-CN" sz="1400" b="1" kern="1200"/>
            <a:t>浮子式阀门</a:t>
          </a:r>
          <a:endParaRPr lang="zh-CN" sz="1400" kern="1200"/>
        </a:p>
      </dsp:txBody>
      <dsp:txXfrm>
        <a:off x="2761202" y="2636583"/>
        <a:ext cx="1031509" cy="640462"/>
      </dsp:txXfrm>
    </dsp:sp>
    <dsp:sp modelId="{CE1ECE7C-20CD-48C7-840E-0D88CE1DB394}">
      <dsp:nvSpPr>
        <dsp:cNvPr id="0" name=""/>
        <dsp:cNvSpPr/>
      </dsp:nvSpPr>
      <dsp:spPr>
        <a:xfrm>
          <a:off x="3931678" y="2503569"/>
          <a:ext cx="1071361" cy="68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7FC72-4D81-4FB3-9A6B-9834BF652B59}">
      <dsp:nvSpPr>
        <dsp:cNvPr id="0" name=""/>
        <dsp:cNvSpPr/>
      </dsp:nvSpPr>
      <dsp:spPr>
        <a:xfrm>
          <a:off x="4050718" y="2616657"/>
          <a:ext cx="1071361" cy="680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zh-CN" sz="1400" b="1" kern="1200"/>
            <a:t>饮酒速度的自动调节</a:t>
          </a:r>
          <a:endParaRPr lang="zh-CN" sz="1400" kern="1200"/>
        </a:p>
      </dsp:txBody>
      <dsp:txXfrm>
        <a:off x="4070644" y="2636583"/>
        <a:ext cx="1031509" cy="640462"/>
      </dsp:txXfrm>
    </dsp:sp>
    <dsp:sp modelId="{45E56662-60E1-419C-8CAE-603F2FF280A2}">
      <dsp:nvSpPr>
        <dsp:cNvPr id="0" name=""/>
        <dsp:cNvSpPr/>
      </dsp:nvSpPr>
      <dsp:spPr>
        <a:xfrm>
          <a:off x="5241120" y="2503569"/>
          <a:ext cx="1071361" cy="68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0216B5-4B58-4EDE-AC36-A77CA5226AB1}">
      <dsp:nvSpPr>
        <dsp:cNvPr id="0" name=""/>
        <dsp:cNvSpPr/>
      </dsp:nvSpPr>
      <dsp:spPr>
        <a:xfrm>
          <a:off x="5360160" y="2616657"/>
          <a:ext cx="1071361" cy="680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zh-CN" sz="1400" b="1" kern="1200"/>
            <a:t>计里鼓车</a:t>
          </a:r>
          <a:endParaRPr lang="zh-CN" sz="1400" kern="1200"/>
        </a:p>
      </dsp:txBody>
      <dsp:txXfrm>
        <a:off x="5380086" y="2636583"/>
        <a:ext cx="1031509" cy="640462"/>
      </dsp:txXfrm>
    </dsp:sp>
    <dsp:sp modelId="{B28D1FCE-A16D-4834-8F2D-6A40AFFCCE6E}">
      <dsp:nvSpPr>
        <dsp:cNvPr id="0" name=""/>
        <dsp:cNvSpPr/>
      </dsp:nvSpPr>
      <dsp:spPr>
        <a:xfrm>
          <a:off x="6550562" y="2503569"/>
          <a:ext cx="1071361" cy="68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38EC6-4938-4E76-86EC-34833D36D4A8}">
      <dsp:nvSpPr>
        <dsp:cNvPr id="0" name=""/>
        <dsp:cNvSpPr/>
      </dsp:nvSpPr>
      <dsp:spPr>
        <a:xfrm>
          <a:off x="6669602" y="2616657"/>
          <a:ext cx="1071361" cy="680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zh-CN" sz="1400" b="1" kern="1200"/>
            <a:t>漏水转浑天仪</a:t>
          </a:r>
          <a:endParaRPr lang="zh-CN" sz="1400" kern="1200"/>
        </a:p>
      </dsp:txBody>
      <dsp:txXfrm>
        <a:off x="6689528" y="2636583"/>
        <a:ext cx="1031509" cy="640462"/>
      </dsp:txXfrm>
    </dsp:sp>
    <dsp:sp modelId="{EA692A54-C3E7-431F-8272-5965D1E4FB08}">
      <dsp:nvSpPr>
        <dsp:cNvPr id="0" name=""/>
        <dsp:cNvSpPr/>
      </dsp:nvSpPr>
      <dsp:spPr>
        <a:xfrm>
          <a:off x="7860003" y="2503569"/>
          <a:ext cx="1071361" cy="68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E03E7-CCAD-4DD3-95F5-85E0942B88D4}">
      <dsp:nvSpPr>
        <dsp:cNvPr id="0" name=""/>
        <dsp:cNvSpPr/>
      </dsp:nvSpPr>
      <dsp:spPr>
        <a:xfrm>
          <a:off x="7979044" y="2616657"/>
          <a:ext cx="1071361" cy="680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zh-CN" sz="1400" b="1" kern="1200"/>
            <a:t>候风地动仪</a:t>
          </a:r>
          <a:endParaRPr lang="zh-CN" sz="1400" kern="1200"/>
        </a:p>
      </dsp:txBody>
      <dsp:txXfrm>
        <a:off x="7998970" y="2636583"/>
        <a:ext cx="1031509" cy="640462"/>
      </dsp:txXfrm>
    </dsp:sp>
    <dsp:sp modelId="{DE0E19AF-6694-4C19-A6CD-94321E788B6A}">
      <dsp:nvSpPr>
        <dsp:cNvPr id="0" name=""/>
        <dsp:cNvSpPr/>
      </dsp:nvSpPr>
      <dsp:spPr>
        <a:xfrm>
          <a:off x="9169445" y="2503569"/>
          <a:ext cx="1071361" cy="680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A8814-7A42-49DC-866C-D36BC516D844}">
      <dsp:nvSpPr>
        <dsp:cNvPr id="0" name=""/>
        <dsp:cNvSpPr/>
      </dsp:nvSpPr>
      <dsp:spPr>
        <a:xfrm>
          <a:off x="9288486" y="2616657"/>
          <a:ext cx="1071361" cy="680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zh-CN" sz="1400" b="1" kern="1200"/>
            <a:t>水运仪象台</a:t>
          </a:r>
          <a:endParaRPr lang="zh-CN" sz="1400" kern="1200"/>
        </a:p>
      </dsp:txBody>
      <dsp:txXfrm>
        <a:off x="9308412" y="2636583"/>
        <a:ext cx="1031509" cy="64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D615A-BA1E-43AD-B46A-9B1EA93CD4B4}">
      <dsp:nvSpPr>
        <dsp:cNvPr id="0" name=""/>
        <dsp:cNvSpPr/>
      </dsp:nvSpPr>
      <dsp:spPr>
        <a:xfrm>
          <a:off x="615668" y="0"/>
          <a:ext cx="6977575" cy="27203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B380255-39B2-4BC9-BD39-0117EAD4D37A}">
      <dsp:nvSpPr>
        <dsp:cNvPr id="0" name=""/>
        <dsp:cNvSpPr/>
      </dsp:nvSpPr>
      <dsp:spPr>
        <a:xfrm>
          <a:off x="4008" y="816092"/>
          <a:ext cx="970749" cy="108812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a:latin typeface="等线" panose="02010600030101010101" pitchFamily="2" charset="-122"/>
              <a:ea typeface="等线" panose="02010600030101010101" pitchFamily="2" charset="-122"/>
            </a:rPr>
            <a:t>古代自动化装置</a:t>
          </a:r>
        </a:p>
      </dsp:txBody>
      <dsp:txXfrm>
        <a:off x="51396" y="863480"/>
        <a:ext cx="875973" cy="993347"/>
      </dsp:txXfrm>
    </dsp:sp>
    <dsp:sp modelId="{01596CEC-39CD-48AD-A8FC-8EF56924AFE6}">
      <dsp:nvSpPr>
        <dsp:cNvPr id="0" name=""/>
        <dsp:cNvSpPr/>
      </dsp:nvSpPr>
      <dsp:spPr>
        <a:xfrm>
          <a:off x="1036886" y="816092"/>
          <a:ext cx="970749" cy="108812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a:latin typeface="等线" panose="02010600030101010101" pitchFamily="2" charset="-122"/>
              <a:ea typeface="等线" panose="02010600030101010101" pitchFamily="2" charset="-122"/>
            </a:rPr>
            <a:t>近代自动装置</a:t>
          </a:r>
        </a:p>
      </dsp:txBody>
      <dsp:txXfrm>
        <a:off x="1084274" y="863480"/>
        <a:ext cx="875973" cy="993347"/>
      </dsp:txXfrm>
    </dsp:sp>
    <dsp:sp modelId="{25287E57-A2D2-49B0-8957-E3C6713F8390}">
      <dsp:nvSpPr>
        <dsp:cNvPr id="0" name=""/>
        <dsp:cNvSpPr/>
      </dsp:nvSpPr>
      <dsp:spPr>
        <a:xfrm>
          <a:off x="2069764" y="816092"/>
          <a:ext cx="970749" cy="108812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dirty="0">
              <a:latin typeface="等线" panose="02010600030101010101" pitchFamily="2" charset="-122"/>
              <a:ea typeface="等线" panose="02010600030101010101" pitchFamily="2" charset="-122"/>
            </a:rPr>
            <a:t>自动化技术形成时期</a:t>
          </a:r>
        </a:p>
      </dsp:txBody>
      <dsp:txXfrm>
        <a:off x="2117152" y="863480"/>
        <a:ext cx="875973" cy="993347"/>
      </dsp:txXfrm>
    </dsp:sp>
    <dsp:sp modelId="{40046796-B9CD-4B05-83BD-6B0D8EEC0680}">
      <dsp:nvSpPr>
        <dsp:cNvPr id="0" name=""/>
        <dsp:cNvSpPr/>
      </dsp:nvSpPr>
      <dsp:spPr>
        <a:xfrm>
          <a:off x="3102642" y="816092"/>
          <a:ext cx="970749" cy="108812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a:latin typeface="等线" panose="02010600030101010101" pitchFamily="2" charset="-122"/>
              <a:ea typeface="等线" panose="02010600030101010101" pitchFamily="2" charset="-122"/>
            </a:rPr>
            <a:t>局部自动化</a:t>
          </a:r>
        </a:p>
      </dsp:txBody>
      <dsp:txXfrm>
        <a:off x="3150030" y="863480"/>
        <a:ext cx="875973" cy="993347"/>
      </dsp:txXfrm>
    </dsp:sp>
    <dsp:sp modelId="{4D82B4A0-9C53-4BC6-B483-0BF3470BA8CA}">
      <dsp:nvSpPr>
        <dsp:cNvPr id="0" name=""/>
        <dsp:cNvSpPr/>
      </dsp:nvSpPr>
      <dsp:spPr>
        <a:xfrm>
          <a:off x="4135519" y="816092"/>
          <a:ext cx="970749" cy="108812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a:latin typeface="等线" panose="02010600030101010101" pitchFamily="2" charset="-122"/>
              <a:ea typeface="等线" panose="02010600030101010101" pitchFamily="2" charset="-122"/>
            </a:rPr>
            <a:t>综合自动化时期</a:t>
          </a:r>
        </a:p>
      </dsp:txBody>
      <dsp:txXfrm>
        <a:off x="4182907" y="863480"/>
        <a:ext cx="875973" cy="993347"/>
      </dsp:txXfrm>
    </dsp:sp>
    <dsp:sp modelId="{903A39E6-84F4-4A59-A6F4-8A37675F7A98}">
      <dsp:nvSpPr>
        <dsp:cNvPr id="0" name=""/>
        <dsp:cNvSpPr/>
      </dsp:nvSpPr>
      <dsp:spPr>
        <a:xfrm>
          <a:off x="5168397" y="816092"/>
          <a:ext cx="970749" cy="108812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a:latin typeface="等线" panose="02010600030101010101" pitchFamily="2" charset="-122"/>
              <a:ea typeface="等线" panose="02010600030101010101" pitchFamily="2" charset="-122"/>
            </a:rPr>
            <a:t>网络化</a:t>
          </a:r>
        </a:p>
      </dsp:txBody>
      <dsp:txXfrm>
        <a:off x="5215785" y="863480"/>
        <a:ext cx="875973" cy="993347"/>
      </dsp:txXfrm>
    </dsp:sp>
    <dsp:sp modelId="{5E937E6D-190C-4F71-8125-17EC794DC7CA}">
      <dsp:nvSpPr>
        <dsp:cNvPr id="0" name=""/>
        <dsp:cNvSpPr/>
      </dsp:nvSpPr>
      <dsp:spPr>
        <a:xfrm>
          <a:off x="6201275" y="816092"/>
          <a:ext cx="970749" cy="108812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a:latin typeface="等线" panose="02010600030101010101" pitchFamily="2" charset="-122"/>
              <a:ea typeface="等线" panose="02010600030101010101" pitchFamily="2" charset="-122"/>
            </a:rPr>
            <a:t>信息化</a:t>
          </a:r>
        </a:p>
      </dsp:txBody>
      <dsp:txXfrm>
        <a:off x="6248663" y="863480"/>
        <a:ext cx="875973" cy="993347"/>
      </dsp:txXfrm>
    </dsp:sp>
    <dsp:sp modelId="{DAF94359-8E0B-4EC5-8B61-B10EAB190DB6}">
      <dsp:nvSpPr>
        <dsp:cNvPr id="0" name=""/>
        <dsp:cNvSpPr/>
      </dsp:nvSpPr>
      <dsp:spPr>
        <a:xfrm>
          <a:off x="7234153" y="816092"/>
          <a:ext cx="970749" cy="108812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1" kern="1200">
              <a:latin typeface="等线" panose="02010600030101010101" pitchFamily="2" charset="-122"/>
              <a:ea typeface="等线" panose="02010600030101010101" pitchFamily="2" charset="-122"/>
            </a:rPr>
            <a:t>智能化</a:t>
          </a:r>
        </a:p>
      </dsp:txBody>
      <dsp:txXfrm>
        <a:off x="7281541" y="863480"/>
        <a:ext cx="875973" cy="993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62AE1-72D8-4F9C-9B06-EDA2C4D67450}">
      <dsp:nvSpPr>
        <dsp:cNvPr id="0" name=""/>
        <dsp:cNvSpPr/>
      </dsp:nvSpPr>
      <dsp:spPr>
        <a:xfrm>
          <a:off x="0" y="691276"/>
          <a:ext cx="8136904" cy="92170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F2996CD-2E9E-463A-9AE5-899D65536052}">
      <dsp:nvSpPr>
        <dsp:cNvPr id="0" name=""/>
        <dsp:cNvSpPr/>
      </dsp:nvSpPr>
      <dsp:spPr>
        <a:xfrm>
          <a:off x="3665" y="0"/>
          <a:ext cx="1762863"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CN" altLang="en-US" sz="2400" b="1" kern="1200">
              <a:latin typeface="等线" panose="02010600030101010101" pitchFamily="2" charset="-122"/>
              <a:ea typeface="等线" panose="02010600030101010101" pitchFamily="2" charset="-122"/>
            </a:rPr>
            <a:t>稳定分析理论</a:t>
          </a:r>
        </a:p>
      </dsp:txBody>
      <dsp:txXfrm>
        <a:off x="3665" y="0"/>
        <a:ext cx="1762863" cy="921702"/>
      </dsp:txXfrm>
    </dsp:sp>
    <dsp:sp modelId="{49965E7C-602A-4E87-A5E1-41A3F1B56F02}">
      <dsp:nvSpPr>
        <dsp:cNvPr id="0" name=""/>
        <dsp:cNvSpPr/>
      </dsp:nvSpPr>
      <dsp:spPr>
        <a:xfrm>
          <a:off x="769884" y="1036915"/>
          <a:ext cx="230425" cy="2304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0C17883-632D-435C-A5D4-7B15010819D3}">
      <dsp:nvSpPr>
        <dsp:cNvPr id="0" name=""/>
        <dsp:cNvSpPr/>
      </dsp:nvSpPr>
      <dsp:spPr>
        <a:xfrm>
          <a:off x="1854671" y="1382553"/>
          <a:ext cx="1762863"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CN" altLang="en-US" sz="2400" b="1" kern="1200">
              <a:latin typeface="等线" panose="02010600030101010101" pitchFamily="2" charset="-122"/>
              <a:ea typeface="等线" panose="02010600030101010101" pitchFamily="2" charset="-122"/>
            </a:rPr>
            <a:t>经典调节理论</a:t>
          </a:r>
        </a:p>
      </dsp:txBody>
      <dsp:txXfrm>
        <a:off x="1854671" y="1382553"/>
        <a:ext cx="1762863" cy="921702"/>
      </dsp:txXfrm>
    </dsp:sp>
    <dsp:sp modelId="{646E2866-DA32-43F5-B56E-152E4AD67FEC}">
      <dsp:nvSpPr>
        <dsp:cNvPr id="0" name=""/>
        <dsp:cNvSpPr/>
      </dsp:nvSpPr>
      <dsp:spPr>
        <a:xfrm>
          <a:off x="2620890" y="1036915"/>
          <a:ext cx="230425" cy="2304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48014F-E78A-4FF4-B873-FE74A1E105B8}">
      <dsp:nvSpPr>
        <dsp:cNvPr id="0" name=""/>
        <dsp:cNvSpPr/>
      </dsp:nvSpPr>
      <dsp:spPr>
        <a:xfrm>
          <a:off x="3705678" y="0"/>
          <a:ext cx="1762863"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CN" altLang="en-US" sz="2400" b="1" kern="1200">
              <a:latin typeface="等线" panose="02010600030101010101" pitchFamily="2" charset="-122"/>
              <a:ea typeface="等线" panose="02010600030101010101" pitchFamily="2" charset="-122"/>
            </a:rPr>
            <a:t>现代控制理论</a:t>
          </a:r>
        </a:p>
      </dsp:txBody>
      <dsp:txXfrm>
        <a:off x="3705678" y="0"/>
        <a:ext cx="1762863" cy="921702"/>
      </dsp:txXfrm>
    </dsp:sp>
    <dsp:sp modelId="{DFF6DB40-3C93-4105-A632-0D18A2C3038E}">
      <dsp:nvSpPr>
        <dsp:cNvPr id="0" name=""/>
        <dsp:cNvSpPr/>
      </dsp:nvSpPr>
      <dsp:spPr>
        <a:xfrm>
          <a:off x="4471897" y="1036915"/>
          <a:ext cx="230425" cy="2304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3E350B-3838-4421-9BBA-CEC4ECA62822}">
      <dsp:nvSpPr>
        <dsp:cNvPr id="0" name=""/>
        <dsp:cNvSpPr/>
      </dsp:nvSpPr>
      <dsp:spPr>
        <a:xfrm>
          <a:off x="5556684" y="1382553"/>
          <a:ext cx="1762863"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CN" altLang="en-US" sz="2400" b="1" kern="1200">
              <a:latin typeface="等线" panose="02010600030101010101" pitchFamily="2" charset="-122"/>
              <a:ea typeface="等线" panose="02010600030101010101" pitchFamily="2" charset="-122"/>
            </a:rPr>
            <a:t>近代控制理论</a:t>
          </a:r>
        </a:p>
      </dsp:txBody>
      <dsp:txXfrm>
        <a:off x="5556684" y="1382553"/>
        <a:ext cx="1762863" cy="921702"/>
      </dsp:txXfrm>
    </dsp:sp>
    <dsp:sp modelId="{B60C9BD1-6248-4916-A598-4B1DF8BD0A42}">
      <dsp:nvSpPr>
        <dsp:cNvPr id="0" name=""/>
        <dsp:cNvSpPr/>
      </dsp:nvSpPr>
      <dsp:spPr>
        <a:xfrm>
          <a:off x="6322903" y="1036915"/>
          <a:ext cx="230425" cy="2304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85598F2D-1939-472B-9F64-B7F31603F97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20000"/>
              </a:spcBef>
              <a:buClr>
                <a:schemeClr val="tx2"/>
              </a:buClr>
              <a:buSzPct val="115000"/>
              <a:defRPr kumimoji="1" sz="1200" b="1">
                <a:latin typeface="Times New Roman" panose="02020603050405020304" pitchFamily="18" charset="0"/>
              </a:defRPr>
            </a:lvl1pPr>
          </a:lstStyle>
          <a:p>
            <a:pPr>
              <a:defRPr/>
            </a:pPr>
            <a:endParaRPr lang="zh-CN" altLang="en-US"/>
          </a:p>
        </p:txBody>
      </p:sp>
      <p:sp>
        <p:nvSpPr>
          <p:cNvPr id="256003" name="Rectangle 3">
            <a:extLst>
              <a:ext uri="{FF2B5EF4-FFF2-40B4-BE49-F238E27FC236}">
                <a16:creationId xmlns:a16="http://schemas.microsoft.com/office/drawing/2014/main" id="{EFCFD6B1-F485-45F1-AFAC-622FD808B83D}"/>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20000"/>
              </a:spcBef>
              <a:buClr>
                <a:schemeClr val="tx2"/>
              </a:buClr>
              <a:buSzPct val="115000"/>
              <a:defRPr kumimoji="1" sz="1200" b="1">
                <a:latin typeface="Times New Roman" panose="02020603050405020304" pitchFamily="18" charset="0"/>
              </a:defRPr>
            </a:lvl1pPr>
          </a:lstStyle>
          <a:p>
            <a:pPr>
              <a:defRPr/>
            </a:pPr>
            <a:endParaRPr lang="en-US" altLang="zh-CN"/>
          </a:p>
        </p:txBody>
      </p:sp>
      <p:sp>
        <p:nvSpPr>
          <p:cNvPr id="8196" name="Rectangle 4">
            <a:extLst>
              <a:ext uri="{FF2B5EF4-FFF2-40B4-BE49-F238E27FC236}">
                <a16:creationId xmlns:a16="http://schemas.microsoft.com/office/drawing/2014/main" id="{2501B03B-D604-4AC4-87BB-E326054D14C8}"/>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05" name="Rectangle 5">
            <a:extLst>
              <a:ext uri="{FF2B5EF4-FFF2-40B4-BE49-F238E27FC236}">
                <a16:creationId xmlns:a16="http://schemas.microsoft.com/office/drawing/2014/main" id="{8E0F92E1-9013-4D7A-B049-D220D5795F1B}"/>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56006" name="Rectangle 6">
            <a:extLst>
              <a:ext uri="{FF2B5EF4-FFF2-40B4-BE49-F238E27FC236}">
                <a16:creationId xmlns:a16="http://schemas.microsoft.com/office/drawing/2014/main" id="{88EA18B8-6E27-45B1-9647-77B5A15EE3BC}"/>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20000"/>
              </a:spcBef>
              <a:buClr>
                <a:schemeClr val="tx2"/>
              </a:buClr>
              <a:buSzPct val="115000"/>
              <a:defRPr kumimoji="1" sz="1200" b="1">
                <a:latin typeface="Times New Roman" panose="02020603050405020304" pitchFamily="18" charset="0"/>
              </a:defRPr>
            </a:lvl1pPr>
          </a:lstStyle>
          <a:p>
            <a:pPr>
              <a:defRPr/>
            </a:pPr>
            <a:endParaRPr lang="en-US" altLang="zh-CN"/>
          </a:p>
        </p:txBody>
      </p:sp>
      <p:sp>
        <p:nvSpPr>
          <p:cNvPr id="256007" name="Rectangle 7">
            <a:extLst>
              <a:ext uri="{FF2B5EF4-FFF2-40B4-BE49-F238E27FC236}">
                <a16:creationId xmlns:a16="http://schemas.microsoft.com/office/drawing/2014/main" id="{6A0C87A8-9D32-4EF5-BBFD-4C2114CD2A36}"/>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20000"/>
              </a:spcBef>
              <a:buClr>
                <a:schemeClr val="tx2"/>
              </a:buClr>
              <a:buSzPct val="115000"/>
              <a:defRPr kumimoji="1" sz="1200" b="1" smtClean="0">
                <a:latin typeface="Times New Roman" panose="02020603050405020304" pitchFamily="18" charset="0"/>
              </a:defRPr>
            </a:lvl1pPr>
          </a:lstStyle>
          <a:p>
            <a:pPr>
              <a:defRPr/>
            </a:pPr>
            <a:fld id="{04B52CCB-EEA0-4E45-8938-68788CEA678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8">
            <a:extLst>
              <a:ext uri="{FF2B5EF4-FFF2-40B4-BE49-F238E27FC236}">
                <a16:creationId xmlns:a16="http://schemas.microsoft.com/office/drawing/2014/main" id="{5CA0BCE5-F5F2-4DF0-8C5F-53CD2870D44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a:extLst>
              <a:ext uri="{FF2B5EF4-FFF2-40B4-BE49-F238E27FC236}">
                <a16:creationId xmlns:a16="http://schemas.microsoft.com/office/drawing/2014/main" id="{6A798235-9405-47B9-A9C3-25C4487BCA8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BA203A27-3F8C-4AA6-9F56-E5BF6A55493F}"/>
              </a:ext>
            </a:extLst>
          </p:cNvPr>
          <p:cNvSpPr>
            <a:spLocks noGrp="1" noChangeArrowheads="1"/>
          </p:cNvSpPr>
          <p:nvPr>
            <p:ph type="sldNum" sz="quarter" idx="12"/>
          </p:nvPr>
        </p:nvSpPr>
        <p:spPr>
          <a:ln/>
        </p:spPr>
        <p:txBody>
          <a:bodyPr/>
          <a:lstStyle>
            <a:lvl1pPr>
              <a:defRPr/>
            </a:lvl1pPr>
          </a:lstStyle>
          <a:p>
            <a:pPr>
              <a:defRPr/>
            </a:pPr>
            <a:fld id="{01584B57-EC8E-4115-B96C-5119E43E5DDC}" type="slidenum">
              <a:rPr lang="en-US" altLang="zh-CN"/>
              <a:pPr>
                <a:defRPr/>
              </a:pPr>
              <a:t>‹#›</a:t>
            </a:fld>
            <a:endParaRPr lang="en-US" altLang="zh-CN"/>
          </a:p>
        </p:txBody>
      </p:sp>
    </p:spTree>
    <p:extLst>
      <p:ext uri="{BB962C8B-B14F-4D97-AF65-F5344CB8AC3E}">
        <p14:creationId xmlns:p14="http://schemas.microsoft.com/office/powerpoint/2010/main" val="1897628429"/>
      </p:ext>
    </p:extLst>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8">
            <a:extLst>
              <a:ext uri="{FF2B5EF4-FFF2-40B4-BE49-F238E27FC236}">
                <a16:creationId xmlns:a16="http://schemas.microsoft.com/office/drawing/2014/main" id="{8AD72ADB-95B7-41B7-AA22-BC849C82664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a:extLst>
              <a:ext uri="{FF2B5EF4-FFF2-40B4-BE49-F238E27FC236}">
                <a16:creationId xmlns:a16="http://schemas.microsoft.com/office/drawing/2014/main" id="{0127661F-FDCB-4C99-AD39-E459895F49D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E72FD300-3AD9-4BA6-87BC-6A8E9D670465}"/>
              </a:ext>
            </a:extLst>
          </p:cNvPr>
          <p:cNvSpPr>
            <a:spLocks noGrp="1" noChangeArrowheads="1"/>
          </p:cNvSpPr>
          <p:nvPr>
            <p:ph type="sldNum" sz="quarter" idx="12"/>
          </p:nvPr>
        </p:nvSpPr>
        <p:spPr>
          <a:ln/>
        </p:spPr>
        <p:txBody>
          <a:bodyPr/>
          <a:lstStyle>
            <a:lvl1pPr>
              <a:defRPr/>
            </a:lvl1pPr>
          </a:lstStyle>
          <a:p>
            <a:pPr>
              <a:defRPr/>
            </a:pPr>
            <a:fld id="{552D9202-8069-4C11-9BCF-859A6944711A}" type="slidenum">
              <a:rPr lang="en-US" altLang="zh-CN"/>
              <a:pPr>
                <a:defRPr/>
              </a:pPr>
              <a:t>‹#›</a:t>
            </a:fld>
            <a:endParaRPr lang="en-US" altLang="zh-CN"/>
          </a:p>
        </p:txBody>
      </p:sp>
    </p:spTree>
    <p:extLst>
      <p:ext uri="{BB962C8B-B14F-4D97-AF65-F5344CB8AC3E}">
        <p14:creationId xmlns:p14="http://schemas.microsoft.com/office/powerpoint/2010/main" val="34016859"/>
      </p:ext>
    </p:extLst>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579438"/>
            <a:ext cx="2743200" cy="52117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579438"/>
            <a:ext cx="8026400" cy="521176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8">
            <a:extLst>
              <a:ext uri="{FF2B5EF4-FFF2-40B4-BE49-F238E27FC236}">
                <a16:creationId xmlns:a16="http://schemas.microsoft.com/office/drawing/2014/main" id="{5E5FFE4C-BB4D-4E58-BA7A-CAE4763F45C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a:extLst>
              <a:ext uri="{FF2B5EF4-FFF2-40B4-BE49-F238E27FC236}">
                <a16:creationId xmlns:a16="http://schemas.microsoft.com/office/drawing/2014/main" id="{F6169BE9-D338-45C8-A556-04B73D6AF41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11219674-67DE-4190-A956-986C83F16FDC}"/>
              </a:ext>
            </a:extLst>
          </p:cNvPr>
          <p:cNvSpPr>
            <a:spLocks noGrp="1" noChangeArrowheads="1"/>
          </p:cNvSpPr>
          <p:nvPr>
            <p:ph type="sldNum" sz="quarter" idx="12"/>
          </p:nvPr>
        </p:nvSpPr>
        <p:spPr>
          <a:ln/>
        </p:spPr>
        <p:txBody>
          <a:bodyPr/>
          <a:lstStyle>
            <a:lvl1pPr>
              <a:defRPr/>
            </a:lvl1pPr>
          </a:lstStyle>
          <a:p>
            <a:pPr>
              <a:defRPr/>
            </a:pPr>
            <a:fld id="{5EF71806-B66F-44F8-BFBF-8F9E07E4B73E}" type="slidenum">
              <a:rPr lang="en-US" altLang="zh-CN"/>
              <a:pPr>
                <a:defRPr/>
              </a:pPr>
              <a:t>‹#›</a:t>
            </a:fld>
            <a:endParaRPr lang="en-US" altLang="zh-CN"/>
          </a:p>
        </p:txBody>
      </p:sp>
    </p:spTree>
    <p:extLst>
      <p:ext uri="{BB962C8B-B14F-4D97-AF65-F5344CB8AC3E}">
        <p14:creationId xmlns:p14="http://schemas.microsoft.com/office/powerpoint/2010/main" val="1244043334"/>
      </p:ext>
    </p:extLst>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a:extLst>
              <a:ext uri="{FF2B5EF4-FFF2-40B4-BE49-F238E27FC236}">
                <a16:creationId xmlns:a16="http://schemas.microsoft.com/office/drawing/2014/main" id="{865B0518-F5B9-426F-BEFC-80C407D7243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942F3717-D988-491B-AE93-77A22EB78F3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E706F33F-8028-4534-AF5C-ED868677281B}"/>
              </a:ext>
            </a:extLst>
          </p:cNvPr>
          <p:cNvSpPr>
            <a:spLocks noGrp="1" noChangeArrowheads="1"/>
          </p:cNvSpPr>
          <p:nvPr>
            <p:ph type="sldNum" sz="quarter" idx="12"/>
          </p:nvPr>
        </p:nvSpPr>
        <p:spPr>
          <a:ln/>
        </p:spPr>
        <p:txBody>
          <a:bodyPr/>
          <a:lstStyle>
            <a:lvl1pPr>
              <a:defRPr/>
            </a:lvl1pPr>
          </a:lstStyle>
          <a:p>
            <a:pPr>
              <a:defRPr/>
            </a:pPr>
            <a:fld id="{E34AFCCD-CCCF-4892-AE90-EADEEB14DF77}" type="slidenum">
              <a:rPr lang="en-US" altLang="zh-CN"/>
              <a:pPr>
                <a:defRPr/>
              </a:pPr>
              <a:t>‹#›</a:t>
            </a:fld>
            <a:endParaRPr lang="en-US" altLang="zh-CN"/>
          </a:p>
        </p:txBody>
      </p:sp>
    </p:spTree>
    <p:extLst>
      <p:ext uri="{BB962C8B-B14F-4D97-AF65-F5344CB8AC3E}">
        <p14:creationId xmlns:p14="http://schemas.microsoft.com/office/powerpoint/2010/main" val="2979563983"/>
      </p:ext>
    </p:extLst>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CA7B54E3-3486-4C9F-940B-FD68441FE20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9DCB09B5-CF73-4D42-AD25-8188C6F934A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3671D2E-C5AB-463A-A29E-D87D5B0BBABE}"/>
              </a:ext>
            </a:extLst>
          </p:cNvPr>
          <p:cNvSpPr>
            <a:spLocks noGrp="1" noChangeArrowheads="1"/>
          </p:cNvSpPr>
          <p:nvPr>
            <p:ph type="sldNum" sz="quarter" idx="12"/>
          </p:nvPr>
        </p:nvSpPr>
        <p:spPr>
          <a:ln/>
        </p:spPr>
        <p:txBody>
          <a:bodyPr/>
          <a:lstStyle>
            <a:lvl1pPr>
              <a:defRPr/>
            </a:lvl1pPr>
          </a:lstStyle>
          <a:p>
            <a:pPr>
              <a:defRPr/>
            </a:pPr>
            <a:fld id="{6C93AF89-F47D-4DF0-9424-5BF6C0DD1777}" type="slidenum">
              <a:rPr lang="en-US" altLang="zh-CN"/>
              <a:pPr>
                <a:defRPr/>
              </a:pPr>
              <a:t>‹#›</a:t>
            </a:fld>
            <a:endParaRPr lang="en-US" altLang="zh-CN"/>
          </a:p>
        </p:txBody>
      </p:sp>
    </p:spTree>
    <p:extLst>
      <p:ext uri="{BB962C8B-B14F-4D97-AF65-F5344CB8AC3E}">
        <p14:creationId xmlns:p14="http://schemas.microsoft.com/office/powerpoint/2010/main" val="1799951992"/>
      </p:ext>
    </p:extLst>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3283D4A6-1A0A-4EDC-AD63-61F71267583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8381C65-586C-48A2-B1C2-FE6E092308F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598DDB0-9C79-44AB-9991-C9FD4FEA7027}"/>
              </a:ext>
            </a:extLst>
          </p:cNvPr>
          <p:cNvSpPr>
            <a:spLocks noGrp="1" noChangeArrowheads="1"/>
          </p:cNvSpPr>
          <p:nvPr>
            <p:ph type="sldNum" sz="quarter" idx="12"/>
          </p:nvPr>
        </p:nvSpPr>
        <p:spPr>
          <a:ln/>
        </p:spPr>
        <p:txBody>
          <a:bodyPr/>
          <a:lstStyle>
            <a:lvl1pPr>
              <a:defRPr/>
            </a:lvl1pPr>
          </a:lstStyle>
          <a:p>
            <a:pPr>
              <a:defRPr/>
            </a:pPr>
            <a:fld id="{94C43EF9-6B76-4454-AADB-0832CAC952C8}" type="slidenum">
              <a:rPr lang="en-US" altLang="zh-CN"/>
              <a:pPr>
                <a:defRPr/>
              </a:pPr>
              <a:t>‹#›</a:t>
            </a:fld>
            <a:endParaRPr lang="en-US" altLang="zh-CN"/>
          </a:p>
        </p:txBody>
      </p:sp>
    </p:spTree>
    <p:extLst>
      <p:ext uri="{BB962C8B-B14F-4D97-AF65-F5344CB8AC3E}">
        <p14:creationId xmlns:p14="http://schemas.microsoft.com/office/powerpoint/2010/main" val="2261815674"/>
      </p:ext>
    </p:extLst>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905000"/>
            <a:ext cx="5384800" cy="3886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905000"/>
            <a:ext cx="5384800" cy="3886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6AB26D69-8D9C-41D0-8A77-6FBA26231BB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47FC6A1A-91A0-426D-8499-9D267AEB484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1A884083-A552-423F-B845-2E79EBB89DA1}"/>
              </a:ext>
            </a:extLst>
          </p:cNvPr>
          <p:cNvSpPr>
            <a:spLocks noGrp="1" noChangeArrowheads="1"/>
          </p:cNvSpPr>
          <p:nvPr>
            <p:ph type="sldNum" sz="quarter" idx="12"/>
          </p:nvPr>
        </p:nvSpPr>
        <p:spPr>
          <a:ln/>
        </p:spPr>
        <p:txBody>
          <a:bodyPr/>
          <a:lstStyle>
            <a:lvl1pPr>
              <a:defRPr/>
            </a:lvl1pPr>
          </a:lstStyle>
          <a:p>
            <a:pPr>
              <a:defRPr/>
            </a:pPr>
            <a:fld id="{8EECD12F-BB3E-45A3-A8F7-FB9FE141D770}" type="slidenum">
              <a:rPr lang="en-US" altLang="zh-CN"/>
              <a:pPr>
                <a:defRPr/>
              </a:pPr>
              <a:t>‹#›</a:t>
            </a:fld>
            <a:endParaRPr lang="en-US" altLang="zh-CN"/>
          </a:p>
        </p:txBody>
      </p:sp>
    </p:spTree>
    <p:extLst>
      <p:ext uri="{BB962C8B-B14F-4D97-AF65-F5344CB8AC3E}">
        <p14:creationId xmlns:p14="http://schemas.microsoft.com/office/powerpoint/2010/main" val="3757567348"/>
      </p:ext>
    </p:extLst>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a:extLst>
              <a:ext uri="{FF2B5EF4-FFF2-40B4-BE49-F238E27FC236}">
                <a16:creationId xmlns:a16="http://schemas.microsoft.com/office/drawing/2014/main" id="{88D3D3D1-C705-4B88-97FB-32C003A2DC2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87FC124B-C77E-4091-9323-86F7B85E30D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A447B459-989A-4725-8007-9CA4B14B7497}"/>
              </a:ext>
            </a:extLst>
          </p:cNvPr>
          <p:cNvSpPr>
            <a:spLocks noGrp="1" noChangeArrowheads="1"/>
          </p:cNvSpPr>
          <p:nvPr>
            <p:ph type="sldNum" sz="quarter" idx="12"/>
          </p:nvPr>
        </p:nvSpPr>
        <p:spPr>
          <a:ln/>
        </p:spPr>
        <p:txBody>
          <a:bodyPr/>
          <a:lstStyle>
            <a:lvl1pPr>
              <a:defRPr/>
            </a:lvl1pPr>
          </a:lstStyle>
          <a:p>
            <a:pPr>
              <a:defRPr/>
            </a:pPr>
            <a:fld id="{1E579677-DC65-4313-8F4B-652454F16344}" type="slidenum">
              <a:rPr lang="en-US" altLang="zh-CN"/>
              <a:pPr>
                <a:defRPr/>
              </a:pPr>
              <a:t>‹#›</a:t>
            </a:fld>
            <a:endParaRPr lang="en-US" altLang="zh-CN"/>
          </a:p>
        </p:txBody>
      </p:sp>
    </p:spTree>
    <p:extLst>
      <p:ext uri="{BB962C8B-B14F-4D97-AF65-F5344CB8AC3E}">
        <p14:creationId xmlns:p14="http://schemas.microsoft.com/office/powerpoint/2010/main" val="159139023"/>
      </p:ext>
    </p:extLst>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9CAAA345-F908-4033-91A9-5991A2F5409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68580AA5-EAFD-4582-81B6-E2C8BBE0637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F33168F5-9D11-40F5-8839-B4CA4C875E7B}"/>
              </a:ext>
            </a:extLst>
          </p:cNvPr>
          <p:cNvSpPr>
            <a:spLocks noGrp="1" noChangeArrowheads="1"/>
          </p:cNvSpPr>
          <p:nvPr>
            <p:ph type="sldNum" sz="quarter" idx="12"/>
          </p:nvPr>
        </p:nvSpPr>
        <p:spPr>
          <a:ln/>
        </p:spPr>
        <p:txBody>
          <a:bodyPr/>
          <a:lstStyle>
            <a:lvl1pPr>
              <a:defRPr/>
            </a:lvl1pPr>
          </a:lstStyle>
          <a:p>
            <a:pPr>
              <a:defRPr/>
            </a:pPr>
            <a:fld id="{CD6AA994-9E30-4D1B-A3DB-C8AD389D62B1}" type="slidenum">
              <a:rPr lang="en-US" altLang="zh-CN"/>
              <a:pPr>
                <a:defRPr/>
              </a:pPr>
              <a:t>‹#›</a:t>
            </a:fld>
            <a:endParaRPr lang="en-US" altLang="zh-CN"/>
          </a:p>
        </p:txBody>
      </p:sp>
    </p:spTree>
    <p:extLst>
      <p:ext uri="{BB962C8B-B14F-4D97-AF65-F5344CB8AC3E}">
        <p14:creationId xmlns:p14="http://schemas.microsoft.com/office/powerpoint/2010/main" val="1957916226"/>
      </p:ext>
    </p:extLst>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4875E1E-102F-4FA7-BE3C-4AEFED6CD37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AB904344-05D4-4AB5-9BBC-CD811B95B3C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B5B0CCCC-36A6-40DA-A346-1B0DBD89995A}"/>
              </a:ext>
            </a:extLst>
          </p:cNvPr>
          <p:cNvSpPr>
            <a:spLocks noGrp="1" noChangeArrowheads="1"/>
          </p:cNvSpPr>
          <p:nvPr>
            <p:ph type="sldNum" sz="quarter" idx="12"/>
          </p:nvPr>
        </p:nvSpPr>
        <p:spPr>
          <a:ln/>
        </p:spPr>
        <p:txBody>
          <a:bodyPr/>
          <a:lstStyle>
            <a:lvl1pPr>
              <a:defRPr/>
            </a:lvl1pPr>
          </a:lstStyle>
          <a:p>
            <a:pPr>
              <a:defRPr/>
            </a:pPr>
            <a:fld id="{FDE3E441-4ABB-469B-9199-4945772B51F5}" type="slidenum">
              <a:rPr lang="en-US" altLang="zh-CN"/>
              <a:pPr>
                <a:defRPr/>
              </a:pPr>
              <a:t>‹#›</a:t>
            </a:fld>
            <a:endParaRPr lang="en-US" altLang="zh-CN"/>
          </a:p>
        </p:txBody>
      </p:sp>
    </p:spTree>
    <p:extLst>
      <p:ext uri="{BB962C8B-B14F-4D97-AF65-F5344CB8AC3E}">
        <p14:creationId xmlns:p14="http://schemas.microsoft.com/office/powerpoint/2010/main" val="1489606108"/>
      </p:ext>
    </p:extLst>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09D4FDB7-7762-41EF-A3D8-03FDCA2E27B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F6062BE9-A444-416F-8BC7-6DAB9B32D2B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CC11F1BB-ED1F-4077-9BF7-95AD10046182}"/>
              </a:ext>
            </a:extLst>
          </p:cNvPr>
          <p:cNvSpPr>
            <a:spLocks noGrp="1" noChangeArrowheads="1"/>
          </p:cNvSpPr>
          <p:nvPr>
            <p:ph type="sldNum" sz="quarter" idx="12"/>
          </p:nvPr>
        </p:nvSpPr>
        <p:spPr>
          <a:ln/>
        </p:spPr>
        <p:txBody>
          <a:bodyPr/>
          <a:lstStyle>
            <a:lvl1pPr>
              <a:defRPr/>
            </a:lvl1pPr>
          </a:lstStyle>
          <a:p>
            <a:pPr>
              <a:defRPr/>
            </a:pPr>
            <a:fld id="{ACF8E469-8016-4189-89C7-E5C61B255171}" type="slidenum">
              <a:rPr lang="en-US" altLang="zh-CN"/>
              <a:pPr>
                <a:defRPr/>
              </a:pPr>
              <a:t>‹#›</a:t>
            </a:fld>
            <a:endParaRPr lang="en-US" altLang="zh-CN"/>
          </a:p>
        </p:txBody>
      </p:sp>
    </p:spTree>
    <p:extLst>
      <p:ext uri="{BB962C8B-B14F-4D97-AF65-F5344CB8AC3E}">
        <p14:creationId xmlns:p14="http://schemas.microsoft.com/office/powerpoint/2010/main" val="1361371626"/>
      </p:ext>
    </p:extLst>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8">
            <a:extLst>
              <a:ext uri="{FF2B5EF4-FFF2-40B4-BE49-F238E27FC236}">
                <a16:creationId xmlns:a16="http://schemas.microsoft.com/office/drawing/2014/main" id="{D7A38671-CE66-41DB-8996-CAECC3C37F5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a:extLst>
              <a:ext uri="{FF2B5EF4-FFF2-40B4-BE49-F238E27FC236}">
                <a16:creationId xmlns:a16="http://schemas.microsoft.com/office/drawing/2014/main" id="{0DAE8966-44BE-4F64-88B8-4690A582181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668DB090-8316-4B2E-9D90-FC4864E37463}"/>
              </a:ext>
            </a:extLst>
          </p:cNvPr>
          <p:cNvSpPr>
            <a:spLocks noGrp="1" noChangeArrowheads="1"/>
          </p:cNvSpPr>
          <p:nvPr>
            <p:ph type="sldNum" sz="quarter" idx="12"/>
          </p:nvPr>
        </p:nvSpPr>
        <p:spPr>
          <a:ln/>
        </p:spPr>
        <p:txBody>
          <a:bodyPr/>
          <a:lstStyle>
            <a:lvl1pPr>
              <a:defRPr/>
            </a:lvl1pPr>
          </a:lstStyle>
          <a:p>
            <a:pPr>
              <a:defRPr/>
            </a:pPr>
            <a:fld id="{D8926E99-4F84-4F29-B485-E9307FFFF764}" type="slidenum">
              <a:rPr lang="en-US" altLang="zh-CN"/>
              <a:pPr>
                <a:defRPr/>
              </a:pPr>
              <a:t>‹#›</a:t>
            </a:fld>
            <a:endParaRPr lang="en-US" altLang="zh-CN"/>
          </a:p>
        </p:txBody>
      </p:sp>
    </p:spTree>
    <p:extLst>
      <p:ext uri="{BB962C8B-B14F-4D97-AF65-F5344CB8AC3E}">
        <p14:creationId xmlns:p14="http://schemas.microsoft.com/office/powerpoint/2010/main" val="3629851707"/>
      </p:ext>
    </p:extLst>
  </p:cSld>
  <p:clrMapOvr>
    <a:masterClrMapping/>
  </p:clrMapOvr>
  <p:transition spd="med">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976914FA-A7EB-486B-9B06-C579879EC7B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99231A53-521A-491B-A401-E7677FE0BA4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7F65CFCD-BE38-4D87-B929-A459C974D873}"/>
              </a:ext>
            </a:extLst>
          </p:cNvPr>
          <p:cNvSpPr>
            <a:spLocks noGrp="1" noChangeArrowheads="1"/>
          </p:cNvSpPr>
          <p:nvPr>
            <p:ph type="sldNum" sz="quarter" idx="12"/>
          </p:nvPr>
        </p:nvSpPr>
        <p:spPr>
          <a:ln/>
        </p:spPr>
        <p:txBody>
          <a:bodyPr/>
          <a:lstStyle>
            <a:lvl1pPr>
              <a:defRPr/>
            </a:lvl1pPr>
          </a:lstStyle>
          <a:p>
            <a:pPr>
              <a:defRPr/>
            </a:pPr>
            <a:fld id="{F194E876-7804-4D7A-A109-18495A7DBF95}" type="slidenum">
              <a:rPr lang="en-US" altLang="zh-CN"/>
              <a:pPr>
                <a:defRPr/>
              </a:pPr>
              <a:t>‹#›</a:t>
            </a:fld>
            <a:endParaRPr lang="en-US" altLang="zh-CN"/>
          </a:p>
        </p:txBody>
      </p:sp>
    </p:spTree>
    <p:extLst>
      <p:ext uri="{BB962C8B-B14F-4D97-AF65-F5344CB8AC3E}">
        <p14:creationId xmlns:p14="http://schemas.microsoft.com/office/powerpoint/2010/main" val="3046884945"/>
      </p:ext>
    </p:extLst>
  </p:cSld>
  <p:clrMapOvr>
    <a:masterClrMapping/>
  </p:clrMapOvr>
  <p:transition spd="med">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691C6FB1-5F5A-4684-9110-CEF6E35FEB3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514C770-DC4E-4732-AB2E-BC77C72653B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DAE132B0-2C32-4E77-B1B2-F7EF6A27598F}"/>
              </a:ext>
            </a:extLst>
          </p:cNvPr>
          <p:cNvSpPr>
            <a:spLocks noGrp="1" noChangeArrowheads="1"/>
          </p:cNvSpPr>
          <p:nvPr>
            <p:ph type="sldNum" sz="quarter" idx="12"/>
          </p:nvPr>
        </p:nvSpPr>
        <p:spPr>
          <a:ln/>
        </p:spPr>
        <p:txBody>
          <a:bodyPr/>
          <a:lstStyle>
            <a:lvl1pPr>
              <a:defRPr/>
            </a:lvl1pPr>
          </a:lstStyle>
          <a:p>
            <a:pPr>
              <a:defRPr/>
            </a:pPr>
            <a:fld id="{6608000E-265F-4FCA-A921-4F623CD7C110}" type="slidenum">
              <a:rPr lang="en-US" altLang="zh-CN"/>
              <a:pPr>
                <a:defRPr/>
              </a:pPr>
              <a:t>‹#›</a:t>
            </a:fld>
            <a:endParaRPr lang="en-US" altLang="zh-CN"/>
          </a:p>
        </p:txBody>
      </p:sp>
    </p:spTree>
    <p:extLst>
      <p:ext uri="{BB962C8B-B14F-4D97-AF65-F5344CB8AC3E}">
        <p14:creationId xmlns:p14="http://schemas.microsoft.com/office/powerpoint/2010/main" val="355851896"/>
      </p:ext>
    </p:extLst>
  </p:cSld>
  <p:clrMapOvr>
    <a:masterClrMapping/>
  </p:clrMapOvr>
  <p:transition spd="med">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579438"/>
            <a:ext cx="2743200" cy="52117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579438"/>
            <a:ext cx="8026400" cy="521176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20AE8D49-EFFE-4DFC-A583-BBF26FDDBF9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0880555-5BAA-4280-97E5-8AA1E4F4914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3DC6356C-F50A-432F-B6E5-877271C10ACD}"/>
              </a:ext>
            </a:extLst>
          </p:cNvPr>
          <p:cNvSpPr>
            <a:spLocks noGrp="1" noChangeArrowheads="1"/>
          </p:cNvSpPr>
          <p:nvPr>
            <p:ph type="sldNum" sz="quarter" idx="12"/>
          </p:nvPr>
        </p:nvSpPr>
        <p:spPr>
          <a:ln/>
        </p:spPr>
        <p:txBody>
          <a:bodyPr/>
          <a:lstStyle>
            <a:lvl1pPr>
              <a:defRPr/>
            </a:lvl1pPr>
          </a:lstStyle>
          <a:p>
            <a:pPr>
              <a:defRPr/>
            </a:pPr>
            <a:fld id="{D3074669-BE52-4238-890C-A12104D42AB9}" type="slidenum">
              <a:rPr lang="en-US" altLang="zh-CN"/>
              <a:pPr>
                <a:defRPr/>
              </a:pPr>
              <a:t>‹#›</a:t>
            </a:fld>
            <a:endParaRPr lang="en-US" altLang="zh-CN"/>
          </a:p>
        </p:txBody>
      </p:sp>
    </p:spTree>
    <p:extLst>
      <p:ext uri="{BB962C8B-B14F-4D97-AF65-F5344CB8AC3E}">
        <p14:creationId xmlns:p14="http://schemas.microsoft.com/office/powerpoint/2010/main" val="2420567352"/>
      </p:ext>
    </p:extLst>
  </p:cSld>
  <p:clrMapOvr>
    <a:masterClrMapping/>
  </p:clrMapOvr>
  <p:transition spd="med">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609600" y="579438"/>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905000"/>
            <a:ext cx="5384800" cy="3886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联机映像占位符 3"/>
          <p:cNvSpPr>
            <a:spLocks noGrp="1"/>
          </p:cNvSpPr>
          <p:nvPr>
            <p:ph type="clipArt" sz="half" idx="2"/>
          </p:nvPr>
        </p:nvSpPr>
        <p:spPr>
          <a:xfrm>
            <a:off x="6197600" y="1905000"/>
            <a:ext cx="5384800" cy="3886200"/>
          </a:xfrm>
        </p:spPr>
        <p:txBody>
          <a:bodyPr/>
          <a:lstStyle/>
          <a:p>
            <a:pPr lvl="0"/>
            <a:endParaRPr lang="zh-CN" altLang="en-US" noProof="0"/>
          </a:p>
        </p:txBody>
      </p:sp>
      <p:sp>
        <p:nvSpPr>
          <p:cNvPr id="5" name="Rectangle 4">
            <a:extLst>
              <a:ext uri="{FF2B5EF4-FFF2-40B4-BE49-F238E27FC236}">
                <a16:creationId xmlns:a16="http://schemas.microsoft.com/office/drawing/2014/main" id="{FBFA3299-D0FD-4912-8AE1-BB19F28764C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4C1AC5CA-6336-41DB-A067-C0DE10C8FB1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C569555E-0736-4613-A61E-1DA432D289A5}"/>
              </a:ext>
            </a:extLst>
          </p:cNvPr>
          <p:cNvSpPr>
            <a:spLocks noGrp="1" noChangeArrowheads="1"/>
          </p:cNvSpPr>
          <p:nvPr>
            <p:ph type="sldNum" sz="quarter" idx="12"/>
          </p:nvPr>
        </p:nvSpPr>
        <p:spPr>
          <a:ln/>
        </p:spPr>
        <p:txBody>
          <a:bodyPr/>
          <a:lstStyle>
            <a:lvl1pPr>
              <a:defRPr/>
            </a:lvl1pPr>
          </a:lstStyle>
          <a:p>
            <a:pPr>
              <a:defRPr/>
            </a:pPr>
            <a:fld id="{1C1324A5-33EC-4147-ADB5-A66198BF7DC7}" type="slidenum">
              <a:rPr lang="en-US" altLang="zh-CN"/>
              <a:pPr>
                <a:defRPr/>
              </a:pPr>
              <a:t>‹#›</a:t>
            </a:fld>
            <a:endParaRPr lang="en-US" altLang="zh-CN"/>
          </a:p>
        </p:txBody>
      </p:sp>
    </p:spTree>
    <p:extLst>
      <p:ext uri="{BB962C8B-B14F-4D97-AF65-F5344CB8AC3E}">
        <p14:creationId xmlns:p14="http://schemas.microsoft.com/office/powerpoint/2010/main" val="3136571688"/>
      </p:ext>
    </p:extLst>
  </p:cSld>
  <p:clrMapOvr>
    <a:masterClrMapping/>
  </p:clrMapOvr>
  <p:transition spd="med">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579438"/>
            <a:ext cx="10972800" cy="1143000"/>
          </a:xfrm>
        </p:spPr>
        <p:txBody>
          <a:bodyPr/>
          <a:lstStyle/>
          <a:p>
            <a:r>
              <a:rPr lang="zh-CN" altLang="en-US"/>
              <a:t>单击此处编辑母版标题样式</a:t>
            </a:r>
          </a:p>
        </p:txBody>
      </p:sp>
      <p:sp>
        <p:nvSpPr>
          <p:cNvPr id="3" name="SmartArt 占位符 2"/>
          <p:cNvSpPr>
            <a:spLocks noGrp="1"/>
          </p:cNvSpPr>
          <p:nvPr>
            <p:ph type="dgm" idx="1"/>
          </p:nvPr>
        </p:nvSpPr>
        <p:spPr>
          <a:xfrm>
            <a:off x="609600" y="1905000"/>
            <a:ext cx="10972800" cy="3886200"/>
          </a:xfrm>
        </p:spPr>
        <p:txBody>
          <a:bodyPr/>
          <a:lstStyle/>
          <a:p>
            <a:pPr lvl="0"/>
            <a:endParaRPr lang="zh-CN" altLang="en-US" noProof="0"/>
          </a:p>
        </p:txBody>
      </p:sp>
      <p:sp>
        <p:nvSpPr>
          <p:cNvPr id="4" name="Rectangle 4">
            <a:extLst>
              <a:ext uri="{FF2B5EF4-FFF2-40B4-BE49-F238E27FC236}">
                <a16:creationId xmlns:a16="http://schemas.microsoft.com/office/drawing/2014/main" id="{D00AEAD8-6632-45F2-A5B5-3C0A07F44F3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5A0E418-99BA-4E45-B1D5-90A46A8F667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3E7A84D2-F10F-460E-A67F-276F649183AE}"/>
              </a:ext>
            </a:extLst>
          </p:cNvPr>
          <p:cNvSpPr>
            <a:spLocks noGrp="1" noChangeArrowheads="1"/>
          </p:cNvSpPr>
          <p:nvPr>
            <p:ph type="sldNum" sz="quarter" idx="12"/>
          </p:nvPr>
        </p:nvSpPr>
        <p:spPr>
          <a:ln/>
        </p:spPr>
        <p:txBody>
          <a:bodyPr/>
          <a:lstStyle>
            <a:lvl1pPr>
              <a:defRPr/>
            </a:lvl1pPr>
          </a:lstStyle>
          <a:p>
            <a:pPr>
              <a:defRPr/>
            </a:pPr>
            <a:fld id="{10DD2299-ED2A-4C08-9670-B69AC983A6E1}" type="slidenum">
              <a:rPr lang="en-US" altLang="zh-CN"/>
              <a:pPr>
                <a:defRPr/>
              </a:pPr>
              <a:t>‹#›</a:t>
            </a:fld>
            <a:endParaRPr lang="en-US" altLang="zh-CN"/>
          </a:p>
        </p:txBody>
      </p:sp>
    </p:spTree>
    <p:extLst>
      <p:ext uri="{BB962C8B-B14F-4D97-AF65-F5344CB8AC3E}">
        <p14:creationId xmlns:p14="http://schemas.microsoft.com/office/powerpoint/2010/main" val="3921407259"/>
      </p:ext>
    </p:extLst>
  </p:cSld>
  <p:clrMapOvr>
    <a:masterClrMapping/>
  </p:clrMapOvr>
  <p:transition spd="med">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579438"/>
            <a:ext cx="10972800" cy="1143000"/>
          </a:xfrm>
        </p:spPr>
        <p:txBody>
          <a:bodyPr/>
          <a:lstStyle/>
          <a:p>
            <a:r>
              <a:rPr lang="zh-CN" altLang="en-US"/>
              <a:t>单击此处编辑母版标题样式</a:t>
            </a:r>
          </a:p>
        </p:txBody>
      </p:sp>
      <p:sp>
        <p:nvSpPr>
          <p:cNvPr id="3" name="表格占位符 2"/>
          <p:cNvSpPr>
            <a:spLocks noGrp="1"/>
          </p:cNvSpPr>
          <p:nvPr>
            <p:ph type="tbl" idx="1"/>
          </p:nvPr>
        </p:nvSpPr>
        <p:spPr>
          <a:xfrm>
            <a:off x="609600" y="1905000"/>
            <a:ext cx="10972800" cy="3886200"/>
          </a:xfrm>
        </p:spPr>
        <p:txBody>
          <a:bodyPr/>
          <a:lstStyle/>
          <a:p>
            <a:pPr lvl="0"/>
            <a:endParaRPr lang="zh-CN" altLang="en-US" noProof="0"/>
          </a:p>
        </p:txBody>
      </p:sp>
      <p:sp>
        <p:nvSpPr>
          <p:cNvPr id="4" name="Rectangle 4">
            <a:extLst>
              <a:ext uri="{FF2B5EF4-FFF2-40B4-BE49-F238E27FC236}">
                <a16:creationId xmlns:a16="http://schemas.microsoft.com/office/drawing/2014/main" id="{B6E350B7-27C1-47EF-AF1E-33164FE7D10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70F1FA0-90B3-487D-81B3-0728C0FA9CE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DE74F0E3-2E2C-4BF2-863A-7DC9963D2E9D}"/>
              </a:ext>
            </a:extLst>
          </p:cNvPr>
          <p:cNvSpPr>
            <a:spLocks noGrp="1" noChangeArrowheads="1"/>
          </p:cNvSpPr>
          <p:nvPr>
            <p:ph type="sldNum" sz="quarter" idx="12"/>
          </p:nvPr>
        </p:nvSpPr>
        <p:spPr>
          <a:ln/>
        </p:spPr>
        <p:txBody>
          <a:bodyPr/>
          <a:lstStyle>
            <a:lvl1pPr>
              <a:defRPr/>
            </a:lvl1pPr>
          </a:lstStyle>
          <a:p>
            <a:pPr>
              <a:defRPr/>
            </a:pPr>
            <a:fld id="{6EB04A1E-4862-4FC0-9B9A-32A075E850E0}" type="slidenum">
              <a:rPr lang="en-US" altLang="zh-CN"/>
              <a:pPr>
                <a:defRPr/>
              </a:pPr>
              <a:t>‹#›</a:t>
            </a:fld>
            <a:endParaRPr lang="en-US" altLang="zh-CN"/>
          </a:p>
        </p:txBody>
      </p:sp>
    </p:spTree>
    <p:extLst>
      <p:ext uri="{BB962C8B-B14F-4D97-AF65-F5344CB8AC3E}">
        <p14:creationId xmlns:p14="http://schemas.microsoft.com/office/powerpoint/2010/main" val="2850837242"/>
      </p:ext>
    </p:extLst>
  </p:cSld>
  <p:clrMapOvr>
    <a:masterClrMapping/>
  </p:clrMapOvr>
  <p:transition spd="med">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0C15A75-1C93-4D04-9603-E2B189ED39A1}"/>
              </a:ext>
            </a:extLst>
          </p:cNvPr>
          <p:cNvGrpSpPr>
            <a:grpSpLocks/>
          </p:cNvGrpSpPr>
          <p:nvPr/>
        </p:nvGrpSpPr>
        <p:grpSpPr bwMode="auto">
          <a:xfrm>
            <a:off x="0" y="0"/>
            <a:ext cx="11684000" cy="5943600"/>
            <a:chOff x="0" y="0"/>
            <a:chExt cx="5520" cy="3744"/>
          </a:xfrm>
        </p:grpSpPr>
        <p:sp>
          <p:nvSpPr>
            <p:cNvPr id="5" name="Rectangle 3">
              <a:extLst>
                <a:ext uri="{FF2B5EF4-FFF2-40B4-BE49-F238E27FC236}">
                  <a16:creationId xmlns:a16="http://schemas.microsoft.com/office/drawing/2014/main" id="{671BE663-3788-403C-A877-0A339F684958}"/>
                </a:ext>
              </a:extLst>
            </p:cNvPr>
            <p:cNvSpPr>
              <a:spLocks noChangeArrowheads="1"/>
            </p:cNvSpPr>
            <p:nvPr/>
          </p:nvSpPr>
          <p:spPr bwMode="auto">
            <a:xfrm>
              <a:off x="0" y="0"/>
              <a:ext cx="1104" cy="3072"/>
            </a:xfrm>
            <a:prstGeom prst="rect">
              <a:avLst/>
            </a:prstGeom>
            <a:solidFill>
              <a:schemeClr val="accent1"/>
            </a:solidFill>
            <a:ln>
              <a:noFill/>
            </a:ln>
            <a:effectLst/>
          </p:spPr>
          <p:txBody>
            <a:bodyPr wrap="none" anchor="ctr"/>
            <a:lstStyle>
              <a:lvl1pPr algn="ctr">
                <a:defRPr>
                  <a:solidFill>
                    <a:schemeClr val="tx1"/>
                  </a:solidFill>
                  <a:latin typeface="Arial" panose="020B0604020202020204" pitchFamily="34" charset="0"/>
                  <a:ea typeface="宋体" panose="02010600030101010101" pitchFamily="2" charset="-122"/>
                </a:defRPr>
              </a:lvl1pPr>
              <a:lvl2pPr marL="742950" indent="-285750" algn="ctr">
                <a:defRPr>
                  <a:solidFill>
                    <a:schemeClr val="tx1"/>
                  </a:solidFill>
                  <a:latin typeface="Arial" panose="020B0604020202020204" pitchFamily="34" charset="0"/>
                  <a:ea typeface="宋体" panose="02010600030101010101" pitchFamily="2" charset="-122"/>
                </a:defRPr>
              </a:lvl2pPr>
              <a:lvl3pPr marL="1143000" indent="-228600" algn="ctr">
                <a:defRPr>
                  <a:solidFill>
                    <a:schemeClr val="tx1"/>
                  </a:solidFill>
                  <a:latin typeface="Arial" panose="020B0604020202020204" pitchFamily="34" charset="0"/>
                  <a:ea typeface="宋体" panose="02010600030101010101" pitchFamily="2" charset="-122"/>
                </a:defRPr>
              </a:lvl3pPr>
              <a:lvl4pPr marL="1600200" indent="-228600" algn="ctr">
                <a:defRPr>
                  <a:solidFill>
                    <a:schemeClr val="tx1"/>
                  </a:solidFill>
                  <a:latin typeface="Arial" panose="020B0604020202020204" pitchFamily="34" charset="0"/>
                  <a:ea typeface="宋体" panose="02010600030101010101" pitchFamily="2" charset="-122"/>
                </a:defRPr>
              </a:lvl4pPr>
              <a:lvl5pPr marL="2057400" indent="-228600" algn="ctr">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400">
                <a:latin typeface="Times New Roman" panose="02020603050405020304" pitchFamily="18" charset="0"/>
              </a:endParaRPr>
            </a:p>
          </p:txBody>
        </p:sp>
        <p:grpSp>
          <p:nvGrpSpPr>
            <p:cNvPr id="6" name="Group 4">
              <a:extLst>
                <a:ext uri="{FF2B5EF4-FFF2-40B4-BE49-F238E27FC236}">
                  <a16:creationId xmlns:a16="http://schemas.microsoft.com/office/drawing/2014/main" id="{540DDA0D-8884-4CE8-B066-7616EC744F2B}"/>
                </a:ext>
              </a:extLst>
            </p:cNvPr>
            <p:cNvGrpSpPr>
              <a:grpSpLocks/>
            </p:cNvGrpSpPr>
            <p:nvPr userDrawn="1"/>
          </p:nvGrpSpPr>
          <p:grpSpPr bwMode="auto">
            <a:xfrm>
              <a:off x="0" y="2208"/>
              <a:ext cx="5520" cy="1536"/>
              <a:chOff x="0" y="2208"/>
              <a:chExt cx="5520" cy="1536"/>
            </a:xfrm>
          </p:grpSpPr>
          <p:sp>
            <p:nvSpPr>
              <p:cNvPr id="10" name="Rectangle 5">
                <a:extLst>
                  <a:ext uri="{FF2B5EF4-FFF2-40B4-BE49-F238E27FC236}">
                    <a16:creationId xmlns:a16="http://schemas.microsoft.com/office/drawing/2014/main" id="{5FD41A8C-0F2E-43BA-AB8C-BF96B7AB5CEA}"/>
                  </a:ext>
                </a:extLst>
              </p:cNvPr>
              <p:cNvSpPr>
                <a:spLocks noChangeArrowheads="1"/>
              </p:cNvSpPr>
              <p:nvPr/>
            </p:nvSpPr>
            <p:spPr bwMode="ltGray">
              <a:xfrm>
                <a:off x="624" y="2208"/>
                <a:ext cx="4896" cy="1536"/>
              </a:xfrm>
              <a:prstGeom prst="rect">
                <a:avLst/>
              </a:prstGeom>
              <a:solidFill>
                <a:schemeClr val="bg2"/>
              </a:solidFill>
              <a:ln>
                <a:noFill/>
              </a:ln>
              <a:effectLst/>
            </p:spPr>
            <p:txBody>
              <a:bodyPr wrap="none" anchor="ctr"/>
              <a:lstStyle>
                <a:lvl1pPr algn="ctr">
                  <a:defRPr>
                    <a:solidFill>
                      <a:schemeClr val="tx1"/>
                    </a:solidFill>
                    <a:latin typeface="Arial" panose="020B0604020202020204" pitchFamily="34" charset="0"/>
                    <a:ea typeface="宋体" panose="02010600030101010101" pitchFamily="2" charset="-122"/>
                  </a:defRPr>
                </a:lvl1pPr>
                <a:lvl2pPr marL="742950" indent="-285750" algn="ctr">
                  <a:defRPr>
                    <a:solidFill>
                      <a:schemeClr val="tx1"/>
                    </a:solidFill>
                    <a:latin typeface="Arial" panose="020B0604020202020204" pitchFamily="34" charset="0"/>
                    <a:ea typeface="宋体" panose="02010600030101010101" pitchFamily="2" charset="-122"/>
                  </a:defRPr>
                </a:lvl2pPr>
                <a:lvl3pPr marL="1143000" indent="-228600" algn="ctr">
                  <a:defRPr>
                    <a:solidFill>
                      <a:schemeClr val="tx1"/>
                    </a:solidFill>
                    <a:latin typeface="Arial" panose="020B0604020202020204" pitchFamily="34" charset="0"/>
                    <a:ea typeface="宋体" panose="02010600030101010101" pitchFamily="2" charset="-122"/>
                  </a:defRPr>
                </a:lvl3pPr>
                <a:lvl4pPr marL="1600200" indent="-228600" algn="ctr">
                  <a:defRPr>
                    <a:solidFill>
                      <a:schemeClr val="tx1"/>
                    </a:solidFill>
                    <a:latin typeface="Arial" panose="020B0604020202020204" pitchFamily="34" charset="0"/>
                    <a:ea typeface="宋体" panose="02010600030101010101" pitchFamily="2" charset="-122"/>
                  </a:defRPr>
                </a:lvl4pPr>
                <a:lvl5pPr marL="2057400" indent="-228600" algn="ctr">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400">
                  <a:latin typeface="Times New Roman" panose="02020603050405020304" pitchFamily="18" charset="0"/>
                </a:endParaRPr>
              </a:p>
            </p:txBody>
          </p:sp>
          <p:sp>
            <p:nvSpPr>
              <p:cNvPr id="11" name="Rectangle 6">
                <a:extLst>
                  <a:ext uri="{FF2B5EF4-FFF2-40B4-BE49-F238E27FC236}">
                    <a16:creationId xmlns:a16="http://schemas.microsoft.com/office/drawing/2014/main" id="{696D4FEE-8882-4676-96AE-DE079F7A6DAD}"/>
                  </a:ext>
                </a:extLst>
              </p:cNvPr>
              <p:cNvSpPr>
                <a:spLocks noChangeArrowheads="1"/>
              </p:cNvSpPr>
              <p:nvPr/>
            </p:nvSpPr>
            <p:spPr bwMode="white">
              <a:xfrm>
                <a:off x="654" y="2352"/>
                <a:ext cx="4818" cy="1347"/>
              </a:xfrm>
              <a:prstGeom prst="rect">
                <a:avLst/>
              </a:prstGeom>
              <a:solidFill>
                <a:schemeClr val="bg1"/>
              </a:solidFill>
              <a:ln>
                <a:noFill/>
              </a:ln>
              <a:effectLst/>
            </p:spPr>
            <p:txBody>
              <a:bodyPr wrap="none" anchor="ctr"/>
              <a:lstStyle>
                <a:lvl1pPr algn="ctr">
                  <a:defRPr>
                    <a:solidFill>
                      <a:schemeClr val="tx1"/>
                    </a:solidFill>
                    <a:latin typeface="Arial" panose="020B0604020202020204" pitchFamily="34" charset="0"/>
                    <a:ea typeface="宋体" panose="02010600030101010101" pitchFamily="2" charset="-122"/>
                  </a:defRPr>
                </a:lvl1pPr>
                <a:lvl2pPr marL="742950" indent="-285750" algn="ctr">
                  <a:defRPr>
                    <a:solidFill>
                      <a:schemeClr val="tx1"/>
                    </a:solidFill>
                    <a:latin typeface="Arial" panose="020B0604020202020204" pitchFamily="34" charset="0"/>
                    <a:ea typeface="宋体" panose="02010600030101010101" pitchFamily="2" charset="-122"/>
                  </a:defRPr>
                </a:lvl2pPr>
                <a:lvl3pPr marL="1143000" indent="-228600" algn="ctr">
                  <a:defRPr>
                    <a:solidFill>
                      <a:schemeClr val="tx1"/>
                    </a:solidFill>
                    <a:latin typeface="Arial" panose="020B0604020202020204" pitchFamily="34" charset="0"/>
                    <a:ea typeface="宋体" panose="02010600030101010101" pitchFamily="2" charset="-122"/>
                  </a:defRPr>
                </a:lvl3pPr>
                <a:lvl4pPr marL="1600200" indent="-228600" algn="ctr">
                  <a:defRPr>
                    <a:solidFill>
                      <a:schemeClr val="tx1"/>
                    </a:solidFill>
                    <a:latin typeface="Arial" panose="020B0604020202020204" pitchFamily="34" charset="0"/>
                    <a:ea typeface="宋体" panose="02010600030101010101" pitchFamily="2" charset="-122"/>
                  </a:defRPr>
                </a:lvl4pPr>
                <a:lvl5pPr marL="2057400" indent="-228600" algn="ctr">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400">
                  <a:latin typeface="Times New Roman" panose="02020603050405020304" pitchFamily="18" charset="0"/>
                </a:endParaRPr>
              </a:p>
            </p:txBody>
          </p:sp>
          <p:sp>
            <p:nvSpPr>
              <p:cNvPr id="12" name="Line 7">
                <a:extLst>
                  <a:ext uri="{FF2B5EF4-FFF2-40B4-BE49-F238E27FC236}">
                    <a16:creationId xmlns:a16="http://schemas.microsoft.com/office/drawing/2014/main" id="{AD032446-6F84-43BD-8663-8D301F8155AF}"/>
                  </a:ext>
                </a:extLst>
              </p:cNvPr>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7" name="Group 8">
              <a:extLst>
                <a:ext uri="{FF2B5EF4-FFF2-40B4-BE49-F238E27FC236}">
                  <a16:creationId xmlns:a16="http://schemas.microsoft.com/office/drawing/2014/main" id="{05222822-6180-4E6E-B20E-721ECC076158}"/>
                </a:ext>
              </a:extLst>
            </p:cNvPr>
            <p:cNvGrpSpPr>
              <a:grpSpLocks/>
            </p:cNvGrpSpPr>
            <p:nvPr userDrawn="1"/>
          </p:nvGrpSpPr>
          <p:grpSpPr bwMode="auto">
            <a:xfrm>
              <a:off x="400" y="336"/>
              <a:ext cx="5088" cy="192"/>
              <a:chOff x="400" y="336"/>
              <a:chExt cx="5088" cy="192"/>
            </a:xfrm>
          </p:grpSpPr>
          <p:sp>
            <p:nvSpPr>
              <p:cNvPr id="8" name="Rectangle 9">
                <a:extLst>
                  <a:ext uri="{FF2B5EF4-FFF2-40B4-BE49-F238E27FC236}">
                    <a16:creationId xmlns:a16="http://schemas.microsoft.com/office/drawing/2014/main" id="{7FD4D414-6446-4C87-A02A-AE9445D90542}"/>
                  </a:ext>
                </a:extLst>
              </p:cNvPr>
              <p:cNvSpPr>
                <a:spLocks noChangeArrowheads="1"/>
              </p:cNvSpPr>
              <p:nvPr/>
            </p:nvSpPr>
            <p:spPr bwMode="auto">
              <a:xfrm>
                <a:off x="3952" y="336"/>
                <a:ext cx="1536" cy="192"/>
              </a:xfrm>
              <a:prstGeom prst="rect">
                <a:avLst/>
              </a:prstGeom>
              <a:solidFill>
                <a:schemeClr val="folHlink"/>
              </a:solidFill>
              <a:ln>
                <a:noFill/>
              </a:ln>
              <a:effectLst/>
            </p:spPr>
            <p:txBody>
              <a:bodyPr wrap="none" anchor="ctr"/>
              <a:lstStyle>
                <a:lvl1pPr algn="ctr">
                  <a:defRPr>
                    <a:solidFill>
                      <a:schemeClr val="tx1"/>
                    </a:solidFill>
                    <a:latin typeface="Arial" panose="020B0604020202020204" pitchFamily="34" charset="0"/>
                    <a:ea typeface="宋体" panose="02010600030101010101" pitchFamily="2" charset="-122"/>
                  </a:defRPr>
                </a:lvl1pPr>
                <a:lvl2pPr marL="742950" indent="-285750" algn="ctr">
                  <a:defRPr>
                    <a:solidFill>
                      <a:schemeClr val="tx1"/>
                    </a:solidFill>
                    <a:latin typeface="Arial" panose="020B0604020202020204" pitchFamily="34" charset="0"/>
                    <a:ea typeface="宋体" panose="02010600030101010101" pitchFamily="2" charset="-122"/>
                  </a:defRPr>
                </a:lvl2pPr>
                <a:lvl3pPr marL="1143000" indent="-228600" algn="ctr">
                  <a:defRPr>
                    <a:solidFill>
                      <a:schemeClr val="tx1"/>
                    </a:solidFill>
                    <a:latin typeface="Arial" panose="020B0604020202020204" pitchFamily="34" charset="0"/>
                    <a:ea typeface="宋体" panose="02010600030101010101" pitchFamily="2" charset="-122"/>
                  </a:defRPr>
                </a:lvl3pPr>
                <a:lvl4pPr marL="1600200" indent="-228600" algn="ctr">
                  <a:defRPr>
                    <a:solidFill>
                      <a:schemeClr val="tx1"/>
                    </a:solidFill>
                    <a:latin typeface="Arial" panose="020B0604020202020204" pitchFamily="34" charset="0"/>
                    <a:ea typeface="宋体" panose="02010600030101010101" pitchFamily="2" charset="-122"/>
                  </a:defRPr>
                </a:lvl4pPr>
                <a:lvl5pPr marL="2057400" indent="-228600" algn="ctr">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400">
                  <a:latin typeface="Times New Roman" panose="02020603050405020304" pitchFamily="18" charset="0"/>
                </a:endParaRPr>
              </a:p>
            </p:txBody>
          </p:sp>
          <p:sp>
            <p:nvSpPr>
              <p:cNvPr id="9" name="Line 10">
                <a:extLst>
                  <a:ext uri="{FF2B5EF4-FFF2-40B4-BE49-F238E27FC236}">
                    <a16:creationId xmlns:a16="http://schemas.microsoft.com/office/drawing/2014/main" id="{7E48C863-5486-4732-B8A3-8B2FF4DDF326}"/>
                  </a:ext>
                </a:extLst>
              </p:cNvPr>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38923" name="Rectangle 11"/>
          <p:cNvSpPr>
            <a:spLocks noGrp="1" noChangeArrowheads="1"/>
          </p:cNvSpPr>
          <p:nvPr>
            <p:ph type="ctrTitle"/>
          </p:nvPr>
        </p:nvSpPr>
        <p:spPr>
          <a:xfrm>
            <a:off x="2743200" y="1143000"/>
            <a:ext cx="8839200" cy="2209800"/>
          </a:xfrm>
        </p:spPr>
        <p:txBody>
          <a:bodyPr/>
          <a:lstStyle>
            <a:lvl1pPr>
              <a:defRPr sz="4800"/>
            </a:lvl1pPr>
          </a:lstStyle>
          <a:p>
            <a:pPr lvl="0"/>
            <a:r>
              <a:rPr lang="zh-CN" altLang="en-US" noProof="0"/>
              <a:t>单击此处编辑母版标题样式</a:t>
            </a:r>
          </a:p>
        </p:txBody>
      </p:sp>
      <p:sp>
        <p:nvSpPr>
          <p:cNvPr id="38924" name="Rectangle 12"/>
          <p:cNvSpPr>
            <a:spLocks noGrp="1" noChangeArrowheads="1"/>
          </p:cNvSpPr>
          <p:nvPr>
            <p:ph type="subTitle" idx="1"/>
          </p:nvPr>
        </p:nvSpPr>
        <p:spPr>
          <a:xfrm>
            <a:off x="1828800" y="3962400"/>
            <a:ext cx="9144000" cy="1600200"/>
          </a:xfrm>
        </p:spPr>
        <p:txBody>
          <a:bodyPr anchor="ctr"/>
          <a:lstStyle>
            <a:lvl1pPr marL="0" indent="0" algn="ctr">
              <a:buFont typeface="Wingdings" panose="05000000000000000000" pitchFamily="2" charset="2"/>
              <a:buNone/>
              <a:defRPr/>
            </a:lvl1pPr>
          </a:lstStyle>
          <a:p>
            <a:pPr lvl="0"/>
            <a:r>
              <a:rPr lang="zh-CN" altLang="en-US" noProof="0"/>
              <a:t>单击此处编辑母版副标题样式</a:t>
            </a:r>
          </a:p>
        </p:txBody>
      </p:sp>
      <p:sp>
        <p:nvSpPr>
          <p:cNvPr id="13" name="Rectangle 13">
            <a:extLst>
              <a:ext uri="{FF2B5EF4-FFF2-40B4-BE49-F238E27FC236}">
                <a16:creationId xmlns:a16="http://schemas.microsoft.com/office/drawing/2014/main" id="{D38BD4CA-9174-4271-853A-14C49E2DB6F4}"/>
              </a:ext>
            </a:extLst>
          </p:cNvPr>
          <p:cNvSpPr>
            <a:spLocks noGrp="1" noChangeArrowheads="1"/>
          </p:cNvSpPr>
          <p:nvPr>
            <p:ph type="dt" sz="half" idx="10"/>
          </p:nvPr>
        </p:nvSpPr>
        <p:spPr>
          <a:xfrm>
            <a:off x="1217613" y="6251575"/>
            <a:ext cx="2540000" cy="457200"/>
          </a:xfrm>
        </p:spPr>
        <p:txBody>
          <a:bodyPr/>
          <a:lstStyle>
            <a:lvl1pPr>
              <a:defRPr/>
            </a:lvl1pPr>
          </a:lstStyle>
          <a:p>
            <a:pPr>
              <a:defRPr/>
            </a:pPr>
            <a:endParaRPr lang="en-US" altLang="zh-CN"/>
          </a:p>
        </p:txBody>
      </p:sp>
      <p:sp>
        <p:nvSpPr>
          <p:cNvPr id="14" name="Rectangle 14">
            <a:extLst>
              <a:ext uri="{FF2B5EF4-FFF2-40B4-BE49-F238E27FC236}">
                <a16:creationId xmlns:a16="http://schemas.microsoft.com/office/drawing/2014/main" id="{D4F6AF33-4CB9-4463-A958-3096E6E296DA}"/>
              </a:ext>
            </a:extLst>
          </p:cNvPr>
          <p:cNvSpPr>
            <a:spLocks noGrp="1" noChangeArrowheads="1"/>
          </p:cNvSpPr>
          <p:nvPr>
            <p:ph type="ftr" sz="quarter" idx="11"/>
          </p:nvPr>
        </p:nvSpPr>
        <p:spPr>
          <a:xfrm>
            <a:off x="4471988" y="6248400"/>
            <a:ext cx="3860800" cy="457200"/>
          </a:xfrm>
        </p:spPr>
        <p:txBody>
          <a:bodyPr/>
          <a:lstStyle>
            <a:lvl1pPr>
              <a:defRPr/>
            </a:lvl1pPr>
          </a:lstStyle>
          <a:p>
            <a:pPr>
              <a:defRPr/>
            </a:pPr>
            <a:endParaRPr lang="en-US" altLang="zh-CN"/>
          </a:p>
        </p:txBody>
      </p:sp>
      <p:sp>
        <p:nvSpPr>
          <p:cNvPr id="15" name="Rectangle 15">
            <a:extLst>
              <a:ext uri="{FF2B5EF4-FFF2-40B4-BE49-F238E27FC236}">
                <a16:creationId xmlns:a16="http://schemas.microsoft.com/office/drawing/2014/main" id="{AE1332C6-9E76-4F60-A2CB-EDD259A2D0F6}"/>
              </a:ext>
            </a:extLst>
          </p:cNvPr>
          <p:cNvSpPr>
            <a:spLocks noGrp="1" noChangeArrowheads="1"/>
          </p:cNvSpPr>
          <p:nvPr>
            <p:ph type="sldNum" sz="quarter" idx="12"/>
          </p:nvPr>
        </p:nvSpPr>
        <p:spPr/>
        <p:txBody>
          <a:bodyPr/>
          <a:lstStyle>
            <a:lvl1pPr>
              <a:defRPr smtClean="0"/>
            </a:lvl1pPr>
          </a:lstStyle>
          <a:p>
            <a:pPr>
              <a:defRPr/>
            </a:pPr>
            <a:fld id="{57BCEFC6-785E-4005-B832-41F02A8582AA}" type="slidenum">
              <a:rPr lang="en-US" altLang="zh-CN"/>
              <a:pPr>
                <a:defRPr/>
              </a:pPr>
              <a:t>‹#›</a:t>
            </a:fld>
            <a:endParaRPr lang="en-US" altLang="zh-CN"/>
          </a:p>
        </p:txBody>
      </p:sp>
    </p:spTree>
    <p:extLst>
      <p:ext uri="{BB962C8B-B14F-4D97-AF65-F5344CB8AC3E}">
        <p14:creationId xmlns:p14="http://schemas.microsoft.com/office/powerpoint/2010/main" val="1261658931"/>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9">
            <a:extLst>
              <a:ext uri="{FF2B5EF4-FFF2-40B4-BE49-F238E27FC236}">
                <a16:creationId xmlns:a16="http://schemas.microsoft.com/office/drawing/2014/main" id="{EF068272-980B-4935-A9F0-A969C2E544B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C8BF178F-5C05-4E02-9757-DBCA8724266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F0A1AD97-BBD3-451D-A1BF-2ED485CE5E48}"/>
              </a:ext>
            </a:extLst>
          </p:cNvPr>
          <p:cNvSpPr>
            <a:spLocks noGrp="1" noChangeArrowheads="1"/>
          </p:cNvSpPr>
          <p:nvPr>
            <p:ph type="sldNum" sz="quarter" idx="12"/>
          </p:nvPr>
        </p:nvSpPr>
        <p:spPr>
          <a:ln/>
        </p:spPr>
        <p:txBody>
          <a:bodyPr/>
          <a:lstStyle>
            <a:lvl1pPr>
              <a:defRPr/>
            </a:lvl1pPr>
          </a:lstStyle>
          <a:p>
            <a:pPr>
              <a:defRPr/>
            </a:pPr>
            <a:fld id="{CD5D7882-9E9D-4876-B3D6-097457AB39CE}" type="slidenum">
              <a:rPr lang="en-US" altLang="zh-CN"/>
              <a:pPr>
                <a:defRPr/>
              </a:pPr>
              <a:t>‹#›</a:t>
            </a:fld>
            <a:endParaRPr lang="en-US" altLang="zh-CN"/>
          </a:p>
        </p:txBody>
      </p:sp>
    </p:spTree>
    <p:extLst>
      <p:ext uri="{BB962C8B-B14F-4D97-AF65-F5344CB8AC3E}">
        <p14:creationId xmlns:p14="http://schemas.microsoft.com/office/powerpoint/2010/main" val="3013620369"/>
      </p:ext>
    </p:extLst>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9">
            <a:extLst>
              <a:ext uri="{FF2B5EF4-FFF2-40B4-BE49-F238E27FC236}">
                <a16:creationId xmlns:a16="http://schemas.microsoft.com/office/drawing/2014/main" id="{E814029E-4F5D-4ED5-A00B-BA6309B3028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6F80962E-1ADC-4985-B04D-1F237905D4F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CE2D3F97-B5BA-47AA-A8F7-B8D61FF2B27B}"/>
              </a:ext>
            </a:extLst>
          </p:cNvPr>
          <p:cNvSpPr>
            <a:spLocks noGrp="1" noChangeArrowheads="1"/>
          </p:cNvSpPr>
          <p:nvPr>
            <p:ph type="sldNum" sz="quarter" idx="12"/>
          </p:nvPr>
        </p:nvSpPr>
        <p:spPr>
          <a:ln/>
        </p:spPr>
        <p:txBody>
          <a:bodyPr/>
          <a:lstStyle>
            <a:lvl1pPr>
              <a:defRPr/>
            </a:lvl1pPr>
          </a:lstStyle>
          <a:p>
            <a:pPr>
              <a:defRPr/>
            </a:pPr>
            <a:fld id="{5BA49B45-F2EC-46C5-9345-EC3A9F9BFEB7}" type="slidenum">
              <a:rPr lang="en-US" altLang="zh-CN"/>
              <a:pPr>
                <a:defRPr/>
              </a:pPr>
              <a:t>‹#›</a:t>
            </a:fld>
            <a:endParaRPr lang="en-US" altLang="zh-CN"/>
          </a:p>
        </p:txBody>
      </p:sp>
    </p:spTree>
    <p:extLst>
      <p:ext uri="{BB962C8B-B14F-4D97-AF65-F5344CB8AC3E}">
        <p14:creationId xmlns:p14="http://schemas.microsoft.com/office/powerpoint/2010/main" val="3996748981"/>
      </p:ext>
    </p:extLst>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19200" y="1600201"/>
            <a:ext cx="5080000" cy="45307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502400" y="1600201"/>
            <a:ext cx="5080000" cy="45307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9">
            <a:extLst>
              <a:ext uri="{FF2B5EF4-FFF2-40B4-BE49-F238E27FC236}">
                <a16:creationId xmlns:a16="http://schemas.microsoft.com/office/drawing/2014/main" id="{0FE5BBB3-BC4E-4A1A-AD27-3DFF0766716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7919570B-BD76-4A97-9047-3D17281CDE9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F9C3010A-81E6-4EC8-A67D-6B3C77CEC37C}"/>
              </a:ext>
            </a:extLst>
          </p:cNvPr>
          <p:cNvSpPr>
            <a:spLocks noGrp="1" noChangeArrowheads="1"/>
          </p:cNvSpPr>
          <p:nvPr>
            <p:ph type="sldNum" sz="quarter" idx="12"/>
          </p:nvPr>
        </p:nvSpPr>
        <p:spPr>
          <a:ln/>
        </p:spPr>
        <p:txBody>
          <a:bodyPr/>
          <a:lstStyle>
            <a:lvl1pPr>
              <a:defRPr/>
            </a:lvl1pPr>
          </a:lstStyle>
          <a:p>
            <a:pPr>
              <a:defRPr/>
            </a:pPr>
            <a:fld id="{85493901-AE15-4BBB-84DD-9C0B461E248B}" type="slidenum">
              <a:rPr lang="en-US" altLang="zh-CN"/>
              <a:pPr>
                <a:defRPr/>
              </a:pPr>
              <a:t>‹#›</a:t>
            </a:fld>
            <a:endParaRPr lang="en-US" altLang="zh-CN"/>
          </a:p>
        </p:txBody>
      </p:sp>
    </p:spTree>
    <p:extLst>
      <p:ext uri="{BB962C8B-B14F-4D97-AF65-F5344CB8AC3E}">
        <p14:creationId xmlns:p14="http://schemas.microsoft.com/office/powerpoint/2010/main" val="4058298770"/>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8">
            <a:extLst>
              <a:ext uri="{FF2B5EF4-FFF2-40B4-BE49-F238E27FC236}">
                <a16:creationId xmlns:a16="http://schemas.microsoft.com/office/drawing/2014/main" id="{9687E990-EE6D-45A4-BDFB-BE50BD50B32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a:extLst>
              <a:ext uri="{FF2B5EF4-FFF2-40B4-BE49-F238E27FC236}">
                <a16:creationId xmlns:a16="http://schemas.microsoft.com/office/drawing/2014/main" id="{2067F13C-6FEE-40FD-BFF3-9D665F67CC4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1D80C1F1-0912-4DE8-918E-14C85768AC4B}"/>
              </a:ext>
            </a:extLst>
          </p:cNvPr>
          <p:cNvSpPr>
            <a:spLocks noGrp="1" noChangeArrowheads="1"/>
          </p:cNvSpPr>
          <p:nvPr>
            <p:ph type="sldNum" sz="quarter" idx="12"/>
          </p:nvPr>
        </p:nvSpPr>
        <p:spPr>
          <a:ln/>
        </p:spPr>
        <p:txBody>
          <a:bodyPr/>
          <a:lstStyle>
            <a:lvl1pPr>
              <a:defRPr/>
            </a:lvl1pPr>
          </a:lstStyle>
          <a:p>
            <a:pPr>
              <a:defRPr/>
            </a:pPr>
            <a:fld id="{FF0FDCBF-66FA-4A08-973C-87EC12AD8479}" type="slidenum">
              <a:rPr lang="en-US" altLang="zh-CN"/>
              <a:pPr>
                <a:defRPr/>
              </a:pPr>
              <a:t>‹#›</a:t>
            </a:fld>
            <a:endParaRPr lang="en-US" altLang="zh-CN"/>
          </a:p>
        </p:txBody>
      </p:sp>
    </p:spTree>
    <p:extLst>
      <p:ext uri="{BB962C8B-B14F-4D97-AF65-F5344CB8AC3E}">
        <p14:creationId xmlns:p14="http://schemas.microsoft.com/office/powerpoint/2010/main" val="2191237065"/>
      </p:ext>
    </p:extLst>
  </p:cSld>
  <p:clrMapOvr>
    <a:masterClrMapping/>
  </p:clrMapOvr>
  <p:transition spd="med">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9">
            <a:extLst>
              <a:ext uri="{FF2B5EF4-FFF2-40B4-BE49-F238E27FC236}">
                <a16:creationId xmlns:a16="http://schemas.microsoft.com/office/drawing/2014/main" id="{587D3BB7-F03D-437C-BD9A-81F4FC20250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0">
            <a:extLst>
              <a:ext uri="{FF2B5EF4-FFF2-40B4-BE49-F238E27FC236}">
                <a16:creationId xmlns:a16="http://schemas.microsoft.com/office/drawing/2014/main" id="{0B907922-7324-469E-9CB1-6A4DF6F3E91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1">
            <a:extLst>
              <a:ext uri="{FF2B5EF4-FFF2-40B4-BE49-F238E27FC236}">
                <a16:creationId xmlns:a16="http://schemas.microsoft.com/office/drawing/2014/main" id="{ADC3065B-F60E-4D27-9EDB-3D850A68AF4C}"/>
              </a:ext>
            </a:extLst>
          </p:cNvPr>
          <p:cNvSpPr>
            <a:spLocks noGrp="1" noChangeArrowheads="1"/>
          </p:cNvSpPr>
          <p:nvPr>
            <p:ph type="sldNum" sz="quarter" idx="12"/>
          </p:nvPr>
        </p:nvSpPr>
        <p:spPr>
          <a:ln/>
        </p:spPr>
        <p:txBody>
          <a:bodyPr/>
          <a:lstStyle>
            <a:lvl1pPr>
              <a:defRPr/>
            </a:lvl1pPr>
          </a:lstStyle>
          <a:p>
            <a:pPr>
              <a:defRPr/>
            </a:pPr>
            <a:fld id="{C09A0A59-34EB-488B-855A-E874083D38AA}" type="slidenum">
              <a:rPr lang="en-US" altLang="zh-CN"/>
              <a:pPr>
                <a:defRPr/>
              </a:pPr>
              <a:t>‹#›</a:t>
            </a:fld>
            <a:endParaRPr lang="en-US" altLang="zh-CN"/>
          </a:p>
        </p:txBody>
      </p:sp>
    </p:spTree>
    <p:extLst>
      <p:ext uri="{BB962C8B-B14F-4D97-AF65-F5344CB8AC3E}">
        <p14:creationId xmlns:p14="http://schemas.microsoft.com/office/powerpoint/2010/main" val="2499492180"/>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9">
            <a:extLst>
              <a:ext uri="{FF2B5EF4-FFF2-40B4-BE49-F238E27FC236}">
                <a16:creationId xmlns:a16="http://schemas.microsoft.com/office/drawing/2014/main" id="{BBBAD4F5-1C9E-4445-A4D0-2D7AFCAB66E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0">
            <a:extLst>
              <a:ext uri="{FF2B5EF4-FFF2-40B4-BE49-F238E27FC236}">
                <a16:creationId xmlns:a16="http://schemas.microsoft.com/office/drawing/2014/main" id="{D39E4FFC-87B3-4A0B-9111-5B6E73975CD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1">
            <a:extLst>
              <a:ext uri="{FF2B5EF4-FFF2-40B4-BE49-F238E27FC236}">
                <a16:creationId xmlns:a16="http://schemas.microsoft.com/office/drawing/2014/main" id="{8450ACF6-6119-463D-A1A5-F476AB19AA44}"/>
              </a:ext>
            </a:extLst>
          </p:cNvPr>
          <p:cNvSpPr>
            <a:spLocks noGrp="1" noChangeArrowheads="1"/>
          </p:cNvSpPr>
          <p:nvPr>
            <p:ph type="sldNum" sz="quarter" idx="12"/>
          </p:nvPr>
        </p:nvSpPr>
        <p:spPr>
          <a:ln/>
        </p:spPr>
        <p:txBody>
          <a:bodyPr/>
          <a:lstStyle>
            <a:lvl1pPr>
              <a:defRPr/>
            </a:lvl1pPr>
          </a:lstStyle>
          <a:p>
            <a:pPr>
              <a:defRPr/>
            </a:pPr>
            <a:fld id="{78D3FC22-79AD-4010-BF03-A519D231A400}" type="slidenum">
              <a:rPr lang="en-US" altLang="zh-CN"/>
              <a:pPr>
                <a:defRPr/>
              </a:pPr>
              <a:t>‹#›</a:t>
            </a:fld>
            <a:endParaRPr lang="en-US" altLang="zh-CN"/>
          </a:p>
        </p:txBody>
      </p:sp>
    </p:spTree>
    <p:extLst>
      <p:ext uri="{BB962C8B-B14F-4D97-AF65-F5344CB8AC3E}">
        <p14:creationId xmlns:p14="http://schemas.microsoft.com/office/powerpoint/2010/main" val="2998893595"/>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6E845EF-2593-4550-B4F7-0D09922143D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0">
            <a:extLst>
              <a:ext uri="{FF2B5EF4-FFF2-40B4-BE49-F238E27FC236}">
                <a16:creationId xmlns:a16="http://schemas.microsoft.com/office/drawing/2014/main" id="{575E9DB2-297A-4DA4-B7CC-2FE80C7C0BF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1">
            <a:extLst>
              <a:ext uri="{FF2B5EF4-FFF2-40B4-BE49-F238E27FC236}">
                <a16:creationId xmlns:a16="http://schemas.microsoft.com/office/drawing/2014/main" id="{1BEAE8CE-5F8B-4CD4-AC95-3C102B099231}"/>
              </a:ext>
            </a:extLst>
          </p:cNvPr>
          <p:cNvSpPr>
            <a:spLocks noGrp="1" noChangeArrowheads="1"/>
          </p:cNvSpPr>
          <p:nvPr>
            <p:ph type="sldNum" sz="quarter" idx="12"/>
          </p:nvPr>
        </p:nvSpPr>
        <p:spPr>
          <a:ln/>
        </p:spPr>
        <p:txBody>
          <a:bodyPr/>
          <a:lstStyle>
            <a:lvl1pPr>
              <a:defRPr/>
            </a:lvl1pPr>
          </a:lstStyle>
          <a:p>
            <a:pPr>
              <a:defRPr/>
            </a:pPr>
            <a:fld id="{F11F784F-AEA6-49C9-A9A6-4B7E4DE96DBE}" type="slidenum">
              <a:rPr lang="en-US" altLang="zh-CN"/>
              <a:pPr>
                <a:defRPr/>
              </a:pPr>
              <a:t>‹#›</a:t>
            </a:fld>
            <a:endParaRPr lang="en-US" altLang="zh-CN"/>
          </a:p>
        </p:txBody>
      </p:sp>
    </p:spTree>
    <p:extLst>
      <p:ext uri="{BB962C8B-B14F-4D97-AF65-F5344CB8AC3E}">
        <p14:creationId xmlns:p14="http://schemas.microsoft.com/office/powerpoint/2010/main" val="1085880139"/>
      </p:ext>
    </p:extLst>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9">
            <a:extLst>
              <a:ext uri="{FF2B5EF4-FFF2-40B4-BE49-F238E27FC236}">
                <a16:creationId xmlns:a16="http://schemas.microsoft.com/office/drawing/2014/main" id="{58F553B2-3EC9-489A-A8DA-FBF631FAE68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24E1E437-6CE7-4F55-878B-5467E29CB15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1CD1288D-84EB-4014-83E1-5DC247BAE886}"/>
              </a:ext>
            </a:extLst>
          </p:cNvPr>
          <p:cNvSpPr>
            <a:spLocks noGrp="1" noChangeArrowheads="1"/>
          </p:cNvSpPr>
          <p:nvPr>
            <p:ph type="sldNum" sz="quarter" idx="12"/>
          </p:nvPr>
        </p:nvSpPr>
        <p:spPr>
          <a:ln/>
        </p:spPr>
        <p:txBody>
          <a:bodyPr/>
          <a:lstStyle>
            <a:lvl1pPr>
              <a:defRPr/>
            </a:lvl1pPr>
          </a:lstStyle>
          <a:p>
            <a:pPr>
              <a:defRPr/>
            </a:pPr>
            <a:fld id="{300590DC-FA0D-4BB2-8BE5-65648BD3D6EA}" type="slidenum">
              <a:rPr lang="en-US" altLang="zh-CN"/>
              <a:pPr>
                <a:defRPr/>
              </a:pPr>
              <a:t>‹#›</a:t>
            </a:fld>
            <a:endParaRPr lang="en-US" altLang="zh-CN"/>
          </a:p>
        </p:txBody>
      </p:sp>
    </p:spTree>
    <p:extLst>
      <p:ext uri="{BB962C8B-B14F-4D97-AF65-F5344CB8AC3E}">
        <p14:creationId xmlns:p14="http://schemas.microsoft.com/office/powerpoint/2010/main" val="213690577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9">
            <a:extLst>
              <a:ext uri="{FF2B5EF4-FFF2-40B4-BE49-F238E27FC236}">
                <a16:creationId xmlns:a16="http://schemas.microsoft.com/office/drawing/2014/main" id="{89113264-3541-42BE-BBEA-CD9CFCE3586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9CA8565B-70F5-42D0-A8F8-F6CDCAF32E0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B7849B31-7742-408F-9807-B093A1ED43FA}"/>
              </a:ext>
            </a:extLst>
          </p:cNvPr>
          <p:cNvSpPr>
            <a:spLocks noGrp="1" noChangeArrowheads="1"/>
          </p:cNvSpPr>
          <p:nvPr>
            <p:ph type="sldNum" sz="quarter" idx="12"/>
          </p:nvPr>
        </p:nvSpPr>
        <p:spPr>
          <a:ln/>
        </p:spPr>
        <p:txBody>
          <a:bodyPr/>
          <a:lstStyle>
            <a:lvl1pPr>
              <a:defRPr/>
            </a:lvl1pPr>
          </a:lstStyle>
          <a:p>
            <a:pPr>
              <a:defRPr/>
            </a:pPr>
            <a:fld id="{D9A428C9-06D8-47A7-A578-848A2D7B1029}" type="slidenum">
              <a:rPr lang="en-US" altLang="zh-CN"/>
              <a:pPr>
                <a:defRPr/>
              </a:pPr>
              <a:t>‹#›</a:t>
            </a:fld>
            <a:endParaRPr lang="en-US" altLang="zh-CN"/>
          </a:p>
        </p:txBody>
      </p:sp>
    </p:spTree>
    <p:extLst>
      <p:ext uri="{BB962C8B-B14F-4D97-AF65-F5344CB8AC3E}">
        <p14:creationId xmlns:p14="http://schemas.microsoft.com/office/powerpoint/2010/main" val="3703724455"/>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9">
            <a:extLst>
              <a:ext uri="{FF2B5EF4-FFF2-40B4-BE49-F238E27FC236}">
                <a16:creationId xmlns:a16="http://schemas.microsoft.com/office/drawing/2014/main" id="{FB05D5AA-231A-4A38-8ACF-B70A1E73918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08E82EE8-C880-4084-8F50-522F6199FBA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1225FFC7-D4A4-47E0-A61B-3CA90AD08133}"/>
              </a:ext>
            </a:extLst>
          </p:cNvPr>
          <p:cNvSpPr>
            <a:spLocks noGrp="1" noChangeArrowheads="1"/>
          </p:cNvSpPr>
          <p:nvPr>
            <p:ph type="sldNum" sz="quarter" idx="12"/>
          </p:nvPr>
        </p:nvSpPr>
        <p:spPr>
          <a:ln/>
        </p:spPr>
        <p:txBody>
          <a:bodyPr/>
          <a:lstStyle>
            <a:lvl1pPr>
              <a:defRPr/>
            </a:lvl1pPr>
          </a:lstStyle>
          <a:p>
            <a:pPr>
              <a:defRPr/>
            </a:pPr>
            <a:fld id="{A2958CC3-DE6A-4820-89A7-E48B04E92652}" type="slidenum">
              <a:rPr lang="en-US" altLang="zh-CN"/>
              <a:pPr>
                <a:defRPr/>
              </a:pPr>
              <a:t>‹#›</a:t>
            </a:fld>
            <a:endParaRPr lang="en-US" altLang="zh-CN"/>
          </a:p>
        </p:txBody>
      </p:sp>
    </p:spTree>
    <p:extLst>
      <p:ext uri="{BB962C8B-B14F-4D97-AF65-F5344CB8AC3E}">
        <p14:creationId xmlns:p14="http://schemas.microsoft.com/office/powerpoint/2010/main" val="672801717"/>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91600" y="277813"/>
            <a:ext cx="2590800" cy="58531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19200" y="277813"/>
            <a:ext cx="7569200" cy="585311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9">
            <a:extLst>
              <a:ext uri="{FF2B5EF4-FFF2-40B4-BE49-F238E27FC236}">
                <a16:creationId xmlns:a16="http://schemas.microsoft.com/office/drawing/2014/main" id="{E6036D3C-8344-4799-89B4-E42089BE708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1CC91CA9-E371-4497-B196-D92B7AB3A78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8949C66B-7C85-4328-ABA5-A4B2CF3D215C}"/>
              </a:ext>
            </a:extLst>
          </p:cNvPr>
          <p:cNvSpPr>
            <a:spLocks noGrp="1" noChangeArrowheads="1"/>
          </p:cNvSpPr>
          <p:nvPr>
            <p:ph type="sldNum" sz="quarter" idx="12"/>
          </p:nvPr>
        </p:nvSpPr>
        <p:spPr>
          <a:ln/>
        </p:spPr>
        <p:txBody>
          <a:bodyPr/>
          <a:lstStyle>
            <a:lvl1pPr>
              <a:defRPr/>
            </a:lvl1pPr>
          </a:lstStyle>
          <a:p>
            <a:pPr>
              <a:defRPr/>
            </a:pPr>
            <a:fld id="{A69BFD5B-2297-4457-9B11-5D3C7F82278A}" type="slidenum">
              <a:rPr lang="en-US" altLang="zh-CN"/>
              <a:pPr>
                <a:defRPr/>
              </a:pPr>
              <a:t>‹#›</a:t>
            </a:fld>
            <a:endParaRPr lang="en-US" altLang="zh-CN"/>
          </a:p>
        </p:txBody>
      </p:sp>
    </p:spTree>
    <p:extLst>
      <p:ext uri="{BB962C8B-B14F-4D97-AF65-F5344CB8AC3E}">
        <p14:creationId xmlns:p14="http://schemas.microsoft.com/office/powerpoint/2010/main" val="2290748330"/>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219200" y="277813"/>
            <a:ext cx="103632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1219200" y="1600201"/>
            <a:ext cx="5080000" cy="45307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502400" y="1600201"/>
            <a:ext cx="5080000" cy="45307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9">
            <a:extLst>
              <a:ext uri="{FF2B5EF4-FFF2-40B4-BE49-F238E27FC236}">
                <a16:creationId xmlns:a16="http://schemas.microsoft.com/office/drawing/2014/main" id="{6B8354D8-F970-4027-B955-51DC50853C9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0EAE1771-9C89-45E6-AF56-3D72DAC1F14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8465DF0A-225E-4173-90EA-40766D5D13F6}"/>
              </a:ext>
            </a:extLst>
          </p:cNvPr>
          <p:cNvSpPr>
            <a:spLocks noGrp="1" noChangeArrowheads="1"/>
          </p:cNvSpPr>
          <p:nvPr>
            <p:ph type="sldNum" sz="quarter" idx="12"/>
          </p:nvPr>
        </p:nvSpPr>
        <p:spPr>
          <a:ln/>
        </p:spPr>
        <p:txBody>
          <a:bodyPr/>
          <a:lstStyle>
            <a:lvl1pPr>
              <a:defRPr/>
            </a:lvl1pPr>
          </a:lstStyle>
          <a:p>
            <a:pPr>
              <a:defRPr/>
            </a:pPr>
            <a:fld id="{071DCF85-A348-4944-99C3-00248BB4F99A}" type="slidenum">
              <a:rPr lang="en-US" altLang="zh-CN"/>
              <a:pPr>
                <a:defRPr/>
              </a:pPr>
              <a:t>‹#›</a:t>
            </a:fld>
            <a:endParaRPr lang="en-US" altLang="zh-CN"/>
          </a:p>
        </p:txBody>
      </p:sp>
    </p:spTree>
    <p:extLst>
      <p:ext uri="{BB962C8B-B14F-4D97-AF65-F5344CB8AC3E}">
        <p14:creationId xmlns:p14="http://schemas.microsoft.com/office/powerpoint/2010/main" val="717337809"/>
      </p:ext>
    </p:extLst>
  </p:cSld>
  <p:clrMapOvr>
    <a:masterClrMapping/>
  </p:clrMapOvr>
  <p:transition spd="med">
    <p:random/>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219200" y="277813"/>
            <a:ext cx="10363200" cy="58531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3" name="Rectangle 9">
            <a:extLst>
              <a:ext uri="{FF2B5EF4-FFF2-40B4-BE49-F238E27FC236}">
                <a16:creationId xmlns:a16="http://schemas.microsoft.com/office/drawing/2014/main" id="{797E0BC0-547A-4315-8A32-A7BF64BF1EA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0">
            <a:extLst>
              <a:ext uri="{FF2B5EF4-FFF2-40B4-BE49-F238E27FC236}">
                <a16:creationId xmlns:a16="http://schemas.microsoft.com/office/drawing/2014/main" id="{D4686EEF-6BDF-4345-A2F9-5C09A0DC3B6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1">
            <a:extLst>
              <a:ext uri="{FF2B5EF4-FFF2-40B4-BE49-F238E27FC236}">
                <a16:creationId xmlns:a16="http://schemas.microsoft.com/office/drawing/2014/main" id="{DED808A3-2A19-48BE-9AB5-070A2C0FBF8C}"/>
              </a:ext>
            </a:extLst>
          </p:cNvPr>
          <p:cNvSpPr>
            <a:spLocks noGrp="1" noChangeArrowheads="1"/>
          </p:cNvSpPr>
          <p:nvPr>
            <p:ph type="sldNum" sz="quarter" idx="12"/>
          </p:nvPr>
        </p:nvSpPr>
        <p:spPr>
          <a:ln/>
        </p:spPr>
        <p:txBody>
          <a:bodyPr/>
          <a:lstStyle>
            <a:lvl1pPr>
              <a:defRPr/>
            </a:lvl1pPr>
          </a:lstStyle>
          <a:p>
            <a:pPr>
              <a:defRPr/>
            </a:pPr>
            <a:fld id="{AAC6D633-2B48-4D69-B194-EFF12C13A199}" type="slidenum">
              <a:rPr lang="en-US" altLang="zh-CN"/>
              <a:pPr>
                <a:defRPr/>
              </a:pPr>
              <a:t>‹#›</a:t>
            </a:fld>
            <a:endParaRPr lang="en-US" altLang="zh-CN"/>
          </a:p>
        </p:txBody>
      </p:sp>
    </p:spTree>
    <p:extLst>
      <p:ext uri="{BB962C8B-B14F-4D97-AF65-F5344CB8AC3E}">
        <p14:creationId xmlns:p14="http://schemas.microsoft.com/office/powerpoint/2010/main" val="1773489613"/>
      </p:ext>
    </p:extLst>
  </p:cSld>
  <p:clrMapOvr>
    <a:masterClrMapping/>
  </p:clrMapOvr>
  <p:transition spd="med">
    <p:random/>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609600" y="579438"/>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905000"/>
            <a:ext cx="5384800" cy="3886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联机映像占位符 3"/>
          <p:cNvSpPr>
            <a:spLocks noGrp="1"/>
          </p:cNvSpPr>
          <p:nvPr>
            <p:ph type="clipArt" sz="half" idx="2"/>
          </p:nvPr>
        </p:nvSpPr>
        <p:spPr>
          <a:xfrm>
            <a:off x="6197600" y="1905000"/>
            <a:ext cx="5384800" cy="3886200"/>
          </a:xfrm>
        </p:spPr>
        <p:txBody>
          <a:bodyPr/>
          <a:lstStyle/>
          <a:p>
            <a:pPr lvl="0"/>
            <a:endParaRPr lang="zh-CN" altLang="en-US" noProof="0"/>
          </a:p>
        </p:txBody>
      </p:sp>
      <p:sp>
        <p:nvSpPr>
          <p:cNvPr id="5" name="日期占位符 4">
            <a:extLst>
              <a:ext uri="{FF2B5EF4-FFF2-40B4-BE49-F238E27FC236}">
                <a16:creationId xmlns:a16="http://schemas.microsoft.com/office/drawing/2014/main" id="{0D5A89BB-390E-4BEC-B67E-F23C3ECF19E3}"/>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6" name="页脚占位符 5">
            <a:extLst>
              <a:ext uri="{FF2B5EF4-FFF2-40B4-BE49-F238E27FC236}">
                <a16:creationId xmlns:a16="http://schemas.microsoft.com/office/drawing/2014/main" id="{028D65A9-D3D7-4BAB-9299-A2C56F4C81A1}"/>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7" name="灯片编号占位符 6">
            <a:extLst>
              <a:ext uri="{FF2B5EF4-FFF2-40B4-BE49-F238E27FC236}">
                <a16:creationId xmlns:a16="http://schemas.microsoft.com/office/drawing/2014/main" id="{78AAB2DC-E139-48E4-BE56-D298FB3E3E6D}"/>
              </a:ext>
            </a:extLst>
          </p:cNvPr>
          <p:cNvSpPr>
            <a:spLocks noGrp="1"/>
          </p:cNvSpPr>
          <p:nvPr>
            <p:ph type="sldNum" sz="quarter" idx="12"/>
          </p:nvPr>
        </p:nvSpPr>
        <p:spPr>
          <a:xfrm>
            <a:off x="8737600" y="6245225"/>
            <a:ext cx="2844800" cy="476250"/>
          </a:xfrm>
        </p:spPr>
        <p:txBody>
          <a:bodyPr/>
          <a:lstStyle>
            <a:lvl1pPr>
              <a:defRPr smtClean="0"/>
            </a:lvl1pPr>
          </a:lstStyle>
          <a:p>
            <a:pPr>
              <a:defRPr/>
            </a:pPr>
            <a:fld id="{B906E364-48F9-4F6C-A655-E9BC1FD5ED53}" type="slidenum">
              <a:rPr lang="en-US" altLang="zh-CN"/>
              <a:pPr>
                <a:defRPr/>
              </a:pPr>
              <a:t>‹#›</a:t>
            </a:fld>
            <a:endParaRPr lang="en-US" altLang="zh-CN"/>
          </a:p>
        </p:txBody>
      </p:sp>
    </p:spTree>
    <p:extLst>
      <p:ext uri="{BB962C8B-B14F-4D97-AF65-F5344CB8AC3E}">
        <p14:creationId xmlns:p14="http://schemas.microsoft.com/office/powerpoint/2010/main" val="2354696764"/>
      </p:ext>
    </p:extLst>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905000"/>
            <a:ext cx="5384800" cy="3886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905000"/>
            <a:ext cx="5384800" cy="3886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8">
            <a:extLst>
              <a:ext uri="{FF2B5EF4-FFF2-40B4-BE49-F238E27FC236}">
                <a16:creationId xmlns:a16="http://schemas.microsoft.com/office/drawing/2014/main" id="{8EEB6315-191B-493D-A223-C9604563938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9">
            <a:extLst>
              <a:ext uri="{FF2B5EF4-FFF2-40B4-BE49-F238E27FC236}">
                <a16:creationId xmlns:a16="http://schemas.microsoft.com/office/drawing/2014/main" id="{C76E527E-130C-4009-B19F-058CD364B72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
            <a:extLst>
              <a:ext uri="{FF2B5EF4-FFF2-40B4-BE49-F238E27FC236}">
                <a16:creationId xmlns:a16="http://schemas.microsoft.com/office/drawing/2014/main" id="{E722F97D-716F-4258-9741-F1FB9AEE65FA}"/>
              </a:ext>
            </a:extLst>
          </p:cNvPr>
          <p:cNvSpPr>
            <a:spLocks noGrp="1" noChangeArrowheads="1"/>
          </p:cNvSpPr>
          <p:nvPr>
            <p:ph type="sldNum" sz="quarter" idx="12"/>
          </p:nvPr>
        </p:nvSpPr>
        <p:spPr>
          <a:ln/>
        </p:spPr>
        <p:txBody>
          <a:bodyPr/>
          <a:lstStyle>
            <a:lvl1pPr>
              <a:defRPr/>
            </a:lvl1pPr>
          </a:lstStyle>
          <a:p>
            <a:pPr>
              <a:defRPr/>
            </a:pPr>
            <a:fld id="{0DA8CAE4-A989-4063-95B5-AA738C0AA17A}" type="slidenum">
              <a:rPr lang="en-US" altLang="zh-CN"/>
              <a:pPr>
                <a:defRPr/>
              </a:pPr>
              <a:t>‹#›</a:t>
            </a:fld>
            <a:endParaRPr lang="en-US" altLang="zh-CN"/>
          </a:p>
        </p:txBody>
      </p:sp>
    </p:spTree>
    <p:extLst>
      <p:ext uri="{BB962C8B-B14F-4D97-AF65-F5344CB8AC3E}">
        <p14:creationId xmlns:p14="http://schemas.microsoft.com/office/powerpoint/2010/main" val="1903339852"/>
      </p:ext>
    </p:extLst>
  </p:cSld>
  <p:clrMapOvr>
    <a:masterClrMapping/>
  </p:clrMapOvr>
  <p:transition spd="med">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579438"/>
            <a:ext cx="10972800" cy="1143000"/>
          </a:xfrm>
        </p:spPr>
        <p:txBody>
          <a:bodyPr/>
          <a:lstStyle/>
          <a:p>
            <a:r>
              <a:rPr lang="zh-CN" altLang="en-US"/>
              <a:t>单击此处编辑母版标题样式</a:t>
            </a:r>
          </a:p>
        </p:txBody>
      </p:sp>
      <p:sp>
        <p:nvSpPr>
          <p:cNvPr id="3" name="SmartArt 占位符 2"/>
          <p:cNvSpPr>
            <a:spLocks noGrp="1"/>
          </p:cNvSpPr>
          <p:nvPr>
            <p:ph type="dgm" idx="1"/>
          </p:nvPr>
        </p:nvSpPr>
        <p:spPr>
          <a:xfrm>
            <a:off x="609600" y="1905000"/>
            <a:ext cx="10972800" cy="3886200"/>
          </a:xfrm>
        </p:spPr>
        <p:txBody>
          <a:bodyPr/>
          <a:lstStyle/>
          <a:p>
            <a:pPr lvl="0"/>
            <a:endParaRPr lang="zh-CN" altLang="en-US" noProof="0"/>
          </a:p>
        </p:txBody>
      </p:sp>
      <p:sp>
        <p:nvSpPr>
          <p:cNvPr id="4" name="日期占位符 3">
            <a:extLst>
              <a:ext uri="{FF2B5EF4-FFF2-40B4-BE49-F238E27FC236}">
                <a16:creationId xmlns:a16="http://schemas.microsoft.com/office/drawing/2014/main" id="{0E53FAF8-620C-47F9-81CD-5A2E2FCC397D}"/>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49E51C79-657A-4A9C-B5D5-1D89DD0EBA09}"/>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004109B6-788C-474B-8CC9-7FE8EC7EB9C8}"/>
              </a:ext>
            </a:extLst>
          </p:cNvPr>
          <p:cNvSpPr>
            <a:spLocks noGrp="1"/>
          </p:cNvSpPr>
          <p:nvPr>
            <p:ph type="sldNum" sz="quarter" idx="12"/>
          </p:nvPr>
        </p:nvSpPr>
        <p:spPr>
          <a:xfrm>
            <a:off x="8737600" y="6245225"/>
            <a:ext cx="2844800" cy="476250"/>
          </a:xfrm>
        </p:spPr>
        <p:txBody>
          <a:bodyPr/>
          <a:lstStyle>
            <a:lvl1pPr>
              <a:defRPr smtClean="0"/>
            </a:lvl1pPr>
          </a:lstStyle>
          <a:p>
            <a:pPr>
              <a:defRPr/>
            </a:pPr>
            <a:fld id="{E3EB88CA-27B0-4BC5-AB22-CBF32FAB8A5C}" type="slidenum">
              <a:rPr lang="en-US" altLang="zh-CN"/>
              <a:pPr>
                <a:defRPr/>
              </a:pPr>
              <a:t>‹#›</a:t>
            </a:fld>
            <a:endParaRPr lang="en-US" altLang="zh-CN"/>
          </a:p>
        </p:txBody>
      </p:sp>
    </p:spTree>
    <p:extLst>
      <p:ext uri="{BB962C8B-B14F-4D97-AF65-F5344CB8AC3E}">
        <p14:creationId xmlns:p14="http://schemas.microsoft.com/office/powerpoint/2010/main" val="2724674128"/>
      </p:ext>
    </p:extLst>
  </p:cSld>
  <p:clrMapOvr>
    <a:masterClrMapping/>
  </p:clrMapOvr>
  <p:transition spd="med">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579438"/>
            <a:ext cx="10972800" cy="1143000"/>
          </a:xfrm>
        </p:spPr>
        <p:txBody>
          <a:bodyPr/>
          <a:lstStyle/>
          <a:p>
            <a:r>
              <a:rPr lang="zh-CN" altLang="en-US"/>
              <a:t>单击此处编辑母版标题样式</a:t>
            </a:r>
          </a:p>
        </p:txBody>
      </p:sp>
      <p:sp>
        <p:nvSpPr>
          <p:cNvPr id="3" name="表格占位符 2"/>
          <p:cNvSpPr>
            <a:spLocks noGrp="1"/>
          </p:cNvSpPr>
          <p:nvPr>
            <p:ph type="tbl" idx="1"/>
          </p:nvPr>
        </p:nvSpPr>
        <p:spPr>
          <a:xfrm>
            <a:off x="609600" y="1905000"/>
            <a:ext cx="10972800" cy="3886200"/>
          </a:xfrm>
        </p:spPr>
        <p:txBody>
          <a:bodyPr/>
          <a:lstStyle/>
          <a:p>
            <a:pPr lvl="0"/>
            <a:endParaRPr lang="zh-CN" altLang="en-US" noProof="0"/>
          </a:p>
        </p:txBody>
      </p:sp>
      <p:sp>
        <p:nvSpPr>
          <p:cNvPr id="4" name="日期占位符 3">
            <a:extLst>
              <a:ext uri="{FF2B5EF4-FFF2-40B4-BE49-F238E27FC236}">
                <a16:creationId xmlns:a16="http://schemas.microsoft.com/office/drawing/2014/main" id="{84038507-ABD7-4D1A-861E-380ECA889435}"/>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8843AE2D-42D6-47B2-9B1F-DA23BCE57B7F}"/>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5D91B336-ADB5-46DF-9B4E-315F6D53502A}"/>
              </a:ext>
            </a:extLst>
          </p:cNvPr>
          <p:cNvSpPr>
            <a:spLocks noGrp="1"/>
          </p:cNvSpPr>
          <p:nvPr>
            <p:ph type="sldNum" sz="quarter" idx="12"/>
          </p:nvPr>
        </p:nvSpPr>
        <p:spPr>
          <a:xfrm>
            <a:off x="8737600" y="6245225"/>
            <a:ext cx="2844800" cy="476250"/>
          </a:xfrm>
        </p:spPr>
        <p:txBody>
          <a:bodyPr/>
          <a:lstStyle>
            <a:lvl1pPr>
              <a:defRPr smtClean="0"/>
            </a:lvl1pPr>
          </a:lstStyle>
          <a:p>
            <a:pPr>
              <a:defRPr/>
            </a:pPr>
            <a:fld id="{FB0A0250-B0F9-4BF7-B478-5A69CAFF19FD}" type="slidenum">
              <a:rPr lang="en-US" altLang="zh-CN"/>
              <a:pPr>
                <a:defRPr/>
              </a:pPr>
              <a:t>‹#›</a:t>
            </a:fld>
            <a:endParaRPr lang="en-US" altLang="zh-CN"/>
          </a:p>
        </p:txBody>
      </p:sp>
    </p:spTree>
    <p:extLst>
      <p:ext uri="{BB962C8B-B14F-4D97-AF65-F5344CB8AC3E}">
        <p14:creationId xmlns:p14="http://schemas.microsoft.com/office/powerpoint/2010/main" val="641261576"/>
      </p:ext>
    </p:extLst>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8">
            <a:extLst>
              <a:ext uri="{FF2B5EF4-FFF2-40B4-BE49-F238E27FC236}">
                <a16:creationId xmlns:a16="http://schemas.microsoft.com/office/drawing/2014/main" id="{C2176106-A808-4B4B-AA95-1C4D26D00A6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9">
            <a:extLst>
              <a:ext uri="{FF2B5EF4-FFF2-40B4-BE49-F238E27FC236}">
                <a16:creationId xmlns:a16="http://schemas.microsoft.com/office/drawing/2014/main" id="{59C7A30F-E940-4539-A997-22D1F418881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0">
            <a:extLst>
              <a:ext uri="{FF2B5EF4-FFF2-40B4-BE49-F238E27FC236}">
                <a16:creationId xmlns:a16="http://schemas.microsoft.com/office/drawing/2014/main" id="{D358A33C-E627-4DA2-A6E6-A9B5577A33E5}"/>
              </a:ext>
            </a:extLst>
          </p:cNvPr>
          <p:cNvSpPr>
            <a:spLocks noGrp="1" noChangeArrowheads="1"/>
          </p:cNvSpPr>
          <p:nvPr>
            <p:ph type="sldNum" sz="quarter" idx="12"/>
          </p:nvPr>
        </p:nvSpPr>
        <p:spPr>
          <a:ln/>
        </p:spPr>
        <p:txBody>
          <a:bodyPr/>
          <a:lstStyle>
            <a:lvl1pPr>
              <a:defRPr/>
            </a:lvl1pPr>
          </a:lstStyle>
          <a:p>
            <a:pPr>
              <a:defRPr/>
            </a:pPr>
            <a:fld id="{6A1A0B29-D604-4265-A00E-20D48B2DD187}" type="slidenum">
              <a:rPr lang="en-US" altLang="zh-CN"/>
              <a:pPr>
                <a:defRPr/>
              </a:pPr>
              <a:t>‹#›</a:t>
            </a:fld>
            <a:endParaRPr lang="en-US" altLang="zh-CN"/>
          </a:p>
        </p:txBody>
      </p:sp>
    </p:spTree>
    <p:extLst>
      <p:ext uri="{BB962C8B-B14F-4D97-AF65-F5344CB8AC3E}">
        <p14:creationId xmlns:p14="http://schemas.microsoft.com/office/powerpoint/2010/main" val="2278442524"/>
      </p:ext>
    </p:extLst>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8">
            <a:extLst>
              <a:ext uri="{FF2B5EF4-FFF2-40B4-BE49-F238E27FC236}">
                <a16:creationId xmlns:a16="http://schemas.microsoft.com/office/drawing/2014/main" id="{91D85FF6-7119-41A7-B0FF-5E81499EC95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9">
            <a:extLst>
              <a:ext uri="{FF2B5EF4-FFF2-40B4-BE49-F238E27FC236}">
                <a16:creationId xmlns:a16="http://schemas.microsoft.com/office/drawing/2014/main" id="{8CFA5642-A376-4153-93DA-113355261E3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C3F1878A-8718-4E43-BD9A-87B438A9BCA4}"/>
              </a:ext>
            </a:extLst>
          </p:cNvPr>
          <p:cNvSpPr>
            <a:spLocks noGrp="1" noChangeArrowheads="1"/>
          </p:cNvSpPr>
          <p:nvPr>
            <p:ph type="sldNum" sz="quarter" idx="12"/>
          </p:nvPr>
        </p:nvSpPr>
        <p:spPr>
          <a:ln/>
        </p:spPr>
        <p:txBody>
          <a:bodyPr/>
          <a:lstStyle>
            <a:lvl1pPr>
              <a:defRPr/>
            </a:lvl1pPr>
          </a:lstStyle>
          <a:p>
            <a:pPr>
              <a:defRPr/>
            </a:pPr>
            <a:fld id="{9BB32248-9CB9-4642-B6AB-9759212AD73E}" type="slidenum">
              <a:rPr lang="en-US" altLang="zh-CN"/>
              <a:pPr>
                <a:defRPr/>
              </a:pPr>
              <a:t>‹#›</a:t>
            </a:fld>
            <a:endParaRPr lang="en-US" altLang="zh-CN"/>
          </a:p>
        </p:txBody>
      </p:sp>
    </p:spTree>
    <p:extLst>
      <p:ext uri="{BB962C8B-B14F-4D97-AF65-F5344CB8AC3E}">
        <p14:creationId xmlns:p14="http://schemas.microsoft.com/office/powerpoint/2010/main" val="685066647"/>
      </p:ext>
    </p:extLst>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2FBDE2D-84D7-460B-B513-2EF3CBA0125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9">
            <a:extLst>
              <a:ext uri="{FF2B5EF4-FFF2-40B4-BE49-F238E27FC236}">
                <a16:creationId xmlns:a16="http://schemas.microsoft.com/office/drawing/2014/main" id="{3AAD8826-67A7-4B30-8848-3544E3130A4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0">
            <a:extLst>
              <a:ext uri="{FF2B5EF4-FFF2-40B4-BE49-F238E27FC236}">
                <a16:creationId xmlns:a16="http://schemas.microsoft.com/office/drawing/2014/main" id="{B42A1820-0BBE-4AFC-A11C-8EBCDEA40A2C}"/>
              </a:ext>
            </a:extLst>
          </p:cNvPr>
          <p:cNvSpPr>
            <a:spLocks noGrp="1" noChangeArrowheads="1"/>
          </p:cNvSpPr>
          <p:nvPr>
            <p:ph type="sldNum" sz="quarter" idx="12"/>
          </p:nvPr>
        </p:nvSpPr>
        <p:spPr>
          <a:ln/>
        </p:spPr>
        <p:txBody>
          <a:bodyPr/>
          <a:lstStyle>
            <a:lvl1pPr>
              <a:defRPr/>
            </a:lvl1pPr>
          </a:lstStyle>
          <a:p>
            <a:pPr>
              <a:defRPr/>
            </a:pPr>
            <a:fld id="{1825A368-7659-4CE2-9E4D-162B791EB0D1}" type="slidenum">
              <a:rPr lang="en-US" altLang="zh-CN"/>
              <a:pPr>
                <a:defRPr/>
              </a:pPr>
              <a:t>‹#›</a:t>
            </a:fld>
            <a:endParaRPr lang="en-US" altLang="zh-CN"/>
          </a:p>
        </p:txBody>
      </p:sp>
    </p:spTree>
    <p:extLst>
      <p:ext uri="{BB962C8B-B14F-4D97-AF65-F5344CB8AC3E}">
        <p14:creationId xmlns:p14="http://schemas.microsoft.com/office/powerpoint/2010/main" val="2144031994"/>
      </p:ext>
    </p:extLst>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8">
            <a:extLst>
              <a:ext uri="{FF2B5EF4-FFF2-40B4-BE49-F238E27FC236}">
                <a16:creationId xmlns:a16="http://schemas.microsoft.com/office/drawing/2014/main" id="{44078904-4113-4052-8E18-491D9EF0474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9">
            <a:extLst>
              <a:ext uri="{FF2B5EF4-FFF2-40B4-BE49-F238E27FC236}">
                <a16:creationId xmlns:a16="http://schemas.microsoft.com/office/drawing/2014/main" id="{48364320-6A25-4993-AF2F-2404AA43B00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
            <a:extLst>
              <a:ext uri="{FF2B5EF4-FFF2-40B4-BE49-F238E27FC236}">
                <a16:creationId xmlns:a16="http://schemas.microsoft.com/office/drawing/2014/main" id="{E6C6B7E0-E8C1-4651-ADE4-DA0B43115777}"/>
              </a:ext>
            </a:extLst>
          </p:cNvPr>
          <p:cNvSpPr>
            <a:spLocks noGrp="1" noChangeArrowheads="1"/>
          </p:cNvSpPr>
          <p:nvPr>
            <p:ph type="sldNum" sz="quarter" idx="12"/>
          </p:nvPr>
        </p:nvSpPr>
        <p:spPr>
          <a:ln/>
        </p:spPr>
        <p:txBody>
          <a:bodyPr/>
          <a:lstStyle>
            <a:lvl1pPr>
              <a:defRPr/>
            </a:lvl1pPr>
          </a:lstStyle>
          <a:p>
            <a:pPr>
              <a:defRPr/>
            </a:pPr>
            <a:fld id="{64CC85E3-672C-4E59-A979-3D68B82BC54F}" type="slidenum">
              <a:rPr lang="en-US" altLang="zh-CN"/>
              <a:pPr>
                <a:defRPr/>
              </a:pPr>
              <a:t>‹#›</a:t>
            </a:fld>
            <a:endParaRPr lang="en-US" altLang="zh-CN"/>
          </a:p>
        </p:txBody>
      </p:sp>
    </p:spTree>
    <p:extLst>
      <p:ext uri="{BB962C8B-B14F-4D97-AF65-F5344CB8AC3E}">
        <p14:creationId xmlns:p14="http://schemas.microsoft.com/office/powerpoint/2010/main" val="2122777526"/>
      </p:ext>
    </p:extLst>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8">
            <a:extLst>
              <a:ext uri="{FF2B5EF4-FFF2-40B4-BE49-F238E27FC236}">
                <a16:creationId xmlns:a16="http://schemas.microsoft.com/office/drawing/2014/main" id="{AAEBBDD1-03F5-475A-8314-1C246E73676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9">
            <a:extLst>
              <a:ext uri="{FF2B5EF4-FFF2-40B4-BE49-F238E27FC236}">
                <a16:creationId xmlns:a16="http://schemas.microsoft.com/office/drawing/2014/main" id="{DC402978-D216-45A7-9D7B-B3E41959C4C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
            <a:extLst>
              <a:ext uri="{FF2B5EF4-FFF2-40B4-BE49-F238E27FC236}">
                <a16:creationId xmlns:a16="http://schemas.microsoft.com/office/drawing/2014/main" id="{C911F192-AB9D-4550-B7E1-115CC2F14504}"/>
              </a:ext>
            </a:extLst>
          </p:cNvPr>
          <p:cNvSpPr>
            <a:spLocks noGrp="1" noChangeArrowheads="1"/>
          </p:cNvSpPr>
          <p:nvPr>
            <p:ph type="sldNum" sz="quarter" idx="12"/>
          </p:nvPr>
        </p:nvSpPr>
        <p:spPr>
          <a:ln/>
        </p:spPr>
        <p:txBody>
          <a:bodyPr/>
          <a:lstStyle>
            <a:lvl1pPr>
              <a:defRPr/>
            </a:lvl1pPr>
          </a:lstStyle>
          <a:p>
            <a:pPr>
              <a:defRPr/>
            </a:pPr>
            <a:fld id="{F08ABF77-396F-46AE-BE7B-51D974A76CA8}" type="slidenum">
              <a:rPr lang="en-US" altLang="zh-CN"/>
              <a:pPr>
                <a:defRPr/>
              </a:pPr>
              <a:t>‹#›</a:t>
            </a:fld>
            <a:endParaRPr lang="en-US" altLang="zh-CN"/>
          </a:p>
        </p:txBody>
      </p:sp>
    </p:spTree>
    <p:extLst>
      <p:ext uri="{BB962C8B-B14F-4D97-AF65-F5344CB8AC3E}">
        <p14:creationId xmlns:p14="http://schemas.microsoft.com/office/powerpoint/2010/main" val="451251334"/>
      </p:ext>
    </p:extLst>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F1A64BBA-A1EC-4F90-8651-C6CAEFC00F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CFEE5C52-24D6-4F24-AA03-A757786DBDDE}"/>
              </a:ext>
            </a:extLst>
          </p:cNvPr>
          <p:cNvSpPr>
            <a:spLocks noGrp="1" noChangeArrowheads="1"/>
          </p:cNvSpPr>
          <p:nvPr>
            <p:ph type="title"/>
          </p:nvPr>
        </p:nvSpPr>
        <p:spPr bwMode="auto">
          <a:xfrm>
            <a:off x="609600" y="5794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8" name="Rectangle 3">
            <a:extLst>
              <a:ext uri="{FF2B5EF4-FFF2-40B4-BE49-F238E27FC236}">
                <a16:creationId xmlns:a16="http://schemas.microsoft.com/office/drawing/2014/main" id="{549E2A0F-1BF3-4649-8A1B-2375C3D87B3B}"/>
              </a:ext>
            </a:extLst>
          </p:cNvPr>
          <p:cNvSpPr>
            <a:spLocks noGrp="1" noChangeArrowheads="1"/>
          </p:cNvSpPr>
          <p:nvPr>
            <p:ph type="body" idx="1"/>
          </p:nvPr>
        </p:nvSpPr>
        <p:spPr bwMode="auto">
          <a:xfrm>
            <a:off x="609600" y="19050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9" name="Rectangle 8">
            <a:extLst>
              <a:ext uri="{FF2B5EF4-FFF2-40B4-BE49-F238E27FC236}">
                <a16:creationId xmlns:a16="http://schemas.microsoft.com/office/drawing/2014/main" id="{DEE0FB20-5303-4F22-8BBD-0B1D6D7D356E}"/>
              </a:ext>
            </a:extLst>
          </p:cNvPr>
          <p:cNvSpPr>
            <a:spLocks noGrp="1" noChangeArrowheads="1"/>
          </p:cNvSpPr>
          <p:nvPr>
            <p:ph type="dt" sz="half" idx="2"/>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chemeClr val="tx2"/>
                </a:solidFill>
                <a:ea typeface="宋体" charset="-122"/>
              </a:defRPr>
            </a:lvl1pPr>
          </a:lstStyle>
          <a:p>
            <a:pPr>
              <a:defRPr/>
            </a:pPr>
            <a:endParaRPr lang="en-US" altLang="zh-CN"/>
          </a:p>
        </p:txBody>
      </p:sp>
      <p:sp>
        <p:nvSpPr>
          <p:cNvPr id="10" name="Rectangle 9">
            <a:extLst>
              <a:ext uri="{FF2B5EF4-FFF2-40B4-BE49-F238E27FC236}">
                <a16:creationId xmlns:a16="http://schemas.microsoft.com/office/drawing/2014/main" id="{578AE71B-A74B-4D5F-A5C0-26B19C987442}"/>
              </a:ext>
            </a:extLst>
          </p:cNvPr>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ea typeface="宋体" charset="-122"/>
              </a:defRPr>
            </a:lvl1pPr>
          </a:lstStyle>
          <a:p>
            <a:pPr>
              <a:defRPr/>
            </a:pPr>
            <a:endParaRPr lang="en-US" altLang="zh-CN"/>
          </a:p>
        </p:txBody>
      </p:sp>
      <p:sp>
        <p:nvSpPr>
          <p:cNvPr id="11" name="Rectangle 10">
            <a:extLst>
              <a:ext uri="{FF2B5EF4-FFF2-40B4-BE49-F238E27FC236}">
                <a16:creationId xmlns:a16="http://schemas.microsoft.com/office/drawing/2014/main" id="{9B6A7F88-6528-4CA1-96B3-604307A531C4}"/>
              </a:ext>
            </a:extLst>
          </p:cNvPr>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smtClean="0">
                <a:solidFill>
                  <a:schemeClr val="tx2"/>
                </a:solidFill>
              </a:defRPr>
            </a:lvl1pPr>
          </a:lstStyle>
          <a:p>
            <a:pPr>
              <a:defRPr/>
            </a:pPr>
            <a:fld id="{D79AF22F-73BE-43D8-BE59-626D8DA75BC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spd="med">
    <p:push/>
  </p:transition>
  <p:hf hdr="0" ftr="0" dt="0"/>
  <p:txStyles>
    <p:titleStyle>
      <a:lvl1pPr algn="ctr" rtl="0" eaLnBrk="0" fontAlgn="base" hangingPunct="0">
        <a:spcBef>
          <a:spcPct val="0"/>
        </a:spcBef>
        <a:spcAft>
          <a:spcPct val="0"/>
        </a:spcAft>
        <a:defRPr sz="3800" kern="12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Tahoma" panose="020B0604030504040204" pitchFamily="34" charset="0"/>
        </a:defRPr>
      </a:lvl2pPr>
      <a:lvl3pPr algn="ctr" rtl="0" eaLnBrk="0" fontAlgn="base" hangingPunct="0">
        <a:spcBef>
          <a:spcPct val="0"/>
        </a:spcBef>
        <a:spcAft>
          <a:spcPct val="0"/>
        </a:spcAft>
        <a:defRPr sz="3800">
          <a:solidFill>
            <a:schemeClr val="tx2"/>
          </a:solidFill>
          <a:latin typeface="Tahoma" panose="020B0604030504040204" pitchFamily="34" charset="0"/>
        </a:defRPr>
      </a:lvl3pPr>
      <a:lvl4pPr algn="ctr" rtl="0" eaLnBrk="0" fontAlgn="base" hangingPunct="0">
        <a:spcBef>
          <a:spcPct val="0"/>
        </a:spcBef>
        <a:spcAft>
          <a:spcPct val="0"/>
        </a:spcAft>
        <a:defRPr sz="3800">
          <a:solidFill>
            <a:schemeClr val="tx2"/>
          </a:solidFill>
          <a:latin typeface="Tahoma" panose="020B0604030504040204" pitchFamily="34" charset="0"/>
        </a:defRPr>
      </a:lvl4pPr>
      <a:lvl5pPr algn="ctr" rtl="0" eaLnBrk="0" fontAlgn="base" hangingPunct="0">
        <a:spcBef>
          <a:spcPct val="0"/>
        </a:spcBef>
        <a:spcAft>
          <a:spcPct val="0"/>
        </a:spcAft>
        <a:defRPr sz="3800">
          <a:solidFill>
            <a:schemeClr val="tx2"/>
          </a:solidFill>
          <a:latin typeface="Tahoma" panose="020B0604030504040204" pitchFamily="34" charset="0"/>
        </a:defRPr>
      </a:lvl5pPr>
      <a:lvl6pPr marL="457200" algn="ctr" rtl="0" eaLnBrk="0" fontAlgn="base" hangingPunct="0">
        <a:spcBef>
          <a:spcPct val="0"/>
        </a:spcBef>
        <a:spcAft>
          <a:spcPct val="0"/>
        </a:spcAft>
        <a:defRPr sz="3800">
          <a:solidFill>
            <a:schemeClr val="tx2"/>
          </a:solidFill>
          <a:latin typeface="Tahoma" panose="020B0604030504040204" pitchFamily="34" charset="0"/>
        </a:defRPr>
      </a:lvl6pPr>
      <a:lvl7pPr marL="914400" algn="ctr" rtl="0" eaLnBrk="0" fontAlgn="base" hangingPunct="0">
        <a:spcBef>
          <a:spcPct val="0"/>
        </a:spcBef>
        <a:spcAft>
          <a:spcPct val="0"/>
        </a:spcAft>
        <a:defRPr sz="3800">
          <a:solidFill>
            <a:schemeClr val="tx2"/>
          </a:solidFill>
          <a:latin typeface="Tahoma" panose="020B0604030504040204" pitchFamily="34" charset="0"/>
        </a:defRPr>
      </a:lvl7pPr>
      <a:lvl8pPr marL="1371600" algn="ctr" rtl="0" eaLnBrk="0" fontAlgn="base" hangingPunct="0">
        <a:spcBef>
          <a:spcPct val="0"/>
        </a:spcBef>
        <a:spcAft>
          <a:spcPct val="0"/>
        </a:spcAft>
        <a:defRPr sz="3800">
          <a:solidFill>
            <a:schemeClr val="tx2"/>
          </a:solidFill>
          <a:latin typeface="Tahoma" panose="020B0604030504040204" pitchFamily="34" charset="0"/>
        </a:defRPr>
      </a:lvl8pPr>
      <a:lvl9pPr marL="1828800" algn="ctr" rtl="0" eaLnBrk="0" fontAlgn="base" hangingPunct="0">
        <a:spcBef>
          <a:spcPct val="0"/>
        </a:spcBef>
        <a:spcAft>
          <a:spcPct val="0"/>
        </a:spcAft>
        <a:defRPr sz="38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har char="•"/>
        <a:defRPr sz="3000" kern="1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B7393BED-F951-4E15-A6E7-E78CE22F86E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B50B2932-7BE7-4391-BA12-5FAC6827D0E4}"/>
              </a:ext>
            </a:extLst>
          </p:cNvPr>
          <p:cNvSpPr>
            <a:spLocks noGrp="1" noChangeArrowheads="1"/>
          </p:cNvSpPr>
          <p:nvPr>
            <p:ph type="title"/>
          </p:nvPr>
        </p:nvSpPr>
        <p:spPr bwMode="auto">
          <a:xfrm>
            <a:off x="609600" y="5794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2052" name="Rectangle 3">
            <a:extLst>
              <a:ext uri="{FF2B5EF4-FFF2-40B4-BE49-F238E27FC236}">
                <a16:creationId xmlns:a16="http://schemas.microsoft.com/office/drawing/2014/main" id="{0DCA024D-A840-450B-A48B-8C5AC8A88A3A}"/>
              </a:ext>
            </a:extLst>
          </p:cNvPr>
          <p:cNvSpPr>
            <a:spLocks noGrp="1" noChangeArrowheads="1"/>
          </p:cNvSpPr>
          <p:nvPr>
            <p:ph type="body" idx="1"/>
          </p:nvPr>
        </p:nvSpPr>
        <p:spPr bwMode="auto">
          <a:xfrm>
            <a:off x="609600" y="19050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2" name="Rectangle 4">
            <a:extLst>
              <a:ext uri="{FF2B5EF4-FFF2-40B4-BE49-F238E27FC236}">
                <a16:creationId xmlns:a16="http://schemas.microsoft.com/office/drawing/2014/main" id="{8F90C4A6-AE1F-4D2F-B9E2-6200E27C8D8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ea typeface="宋体" charset="-122"/>
              </a:defRPr>
            </a:lvl1pPr>
          </a:lstStyle>
          <a:p>
            <a:pPr>
              <a:defRPr/>
            </a:pPr>
            <a:endParaRPr lang="en-US" altLang="zh-CN"/>
          </a:p>
        </p:txBody>
      </p:sp>
      <p:sp>
        <p:nvSpPr>
          <p:cNvPr id="1029" name="Rectangle 5">
            <a:extLst>
              <a:ext uri="{FF2B5EF4-FFF2-40B4-BE49-F238E27FC236}">
                <a16:creationId xmlns:a16="http://schemas.microsoft.com/office/drawing/2014/main" id="{80026F4E-63CB-428B-B3E6-D831897BDEBE}"/>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ea typeface="宋体" charset="-122"/>
              </a:defRPr>
            </a:lvl1pPr>
          </a:lstStyle>
          <a:p>
            <a:pPr>
              <a:defRPr/>
            </a:pPr>
            <a:endParaRPr lang="en-US" altLang="zh-CN"/>
          </a:p>
        </p:txBody>
      </p:sp>
      <p:sp>
        <p:nvSpPr>
          <p:cNvPr id="1030" name="Rectangle 6">
            <a:extLst>
              <a:ext uri="{FF2B5EF4-FFF2-40B4-BE49-F238E27FC236}">
                <a16:creationId xmlns:a16="http://schemas.microsoft.com/office/drawing/2014/main" id="{F4215133-1709-4A29-9E79-5AACE9DE9FA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2"/>
                </a:solidFill>
              </a:defRPr>
            </a:lvl1pPr>
          </a:lstStyle>
          <a:p>
            <a:pPr>
              <a:defRPr/>
            </a:pPr>
            <a:fld id="{7BDA556F-DC91-4899-86AD-9F8A86C092C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ransition spd="med">
    <p:push/>
  </p:transition>
  <p:hf hdr="0" ftr="0" dt="0"/>
  <p:txStyles>
    <p:titleStyle>
      <a:lvl1pPr algn="ctr" rtl="0" eaLnBrk="0" fontAlgn="base" hangingPunct="0">
        <a:spcBef>
          <a:spcPct val="0"/>
        </a:spcBef>
        <a:spcAft>
          <a:spcPct val="0"/>
        </a:spcAft>
        <a:defRPr sz="3800" kern="12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Tahoma" panose="020B0604030504040204" pitchFamily="34" charset="0"/>
        </a:defRPr>
      </a:lvl2pPr>
      <a:lvl3pPr algn="ctr" rtl="0" eaLnBrk="0" fontAlgn="base" hangingPunct="0">
        <a:spcBef>
          <a:spcPct val="0"/>
        </a:spcBef>
        <a:spcAft>
          <a:spcPct val="0"/>
        </a:spcAft>
        <a:defRPr sz="3800">
          <a:solidFill>
            <a:schemeClr val="tx2"/>
          </a:solidFill>
          <a:latin typeface="Tahoma" panose="020B0604030504040204" pitchFamily="34" charset="0"/>
        </a:defRPr>
      </a:lvl3pPr>
      <a:lvl4pPr algn="ctr" rtl="0" eaLnBrk="0" fontAlgn="base" hangingPunct="0">
        <a:spcBef>
          <a:spcPct val="0"/>
        </a:spcBef>
        <a:spcAft>
          <a:spcPct val="0"/>
        </a:spcAft>
        <a:defRPr sz="3800">
          <a:solidFill>
            <a:schemeClr val="tx2"/>
          </a:solidFill>
          <a:latin typeface="Tahoma" panose="020B0604030504040204" pitchFamily="34" charset="0"/>
        </a:defRPr>
      </a:lvl4pPr>
      <a:lvl5pPr algn="ctr" rtl="0" eaLnBrk="0" fontAlgn="base" hangingPunct="0">
        <a:spcBef>
          <a:spcPct val="0"/>
        </a:spcBef>
        <a:spcAft>
          <a:spcPct val="0"/>
        </a:spcAft>
        <a:defRPr sz="3800">
          <a:solidFill>
            <a:schemeClr val="tx2"/>
          </a:solidFill>
          <a:latin typeface="Tahoma" panose="020B0604030504040204" pitchFamily="34" charset="0"/>
        </a:defRPr>
      </a:lvl5pPr>
      <a:lvl6pPr marL="457200" algn="ctr" rtl="0" eaLnBrk="0" fontAlgn="base" hangingPunct="0">
        <a:spcBef>
          <a:spcPct val="0"/>
        </a:spcBef>
        <a:spcAft>
          <a:spcPct val="0"/>
        </a:spcAft>
        <a:defRPr sz="3800">
          <a:solidFill>
            <a:schemeClr val="tx2"/>
          </a:solidFill>
          <a:latin typeface="Tahoma" panose="020B0604030504040204" pitchFamily="34" charset="0"/>
        </a:defRPr>
      </a:lvl6pPr>
      <a:lvl7pPr marL="914400" algn="ctr" rtl="0" eaLnBrk="0" fontAlgn="base" hangingPunct="0">
        <a:spcBef>
          <a:spcPct val="0"/>
        </a:spcBef>
        <a:spcAft>
          <a:spcPct val="0"/>
        </a:spcAft>
        <a:defRPr sz="3800">
          <a:solidFill>
            <a:schemeClr val="tx2"/>
          </a:solidFill>
          <a:latin typeface="Tahoma" panose="020B0604030504040204" pitchFamily="34" charset="0"/>
        </a:defRPr>
      </a:lvl7pPr>
      <a:lvl8pPr marL="1371600" algn="ctr" rtl="0" eaLnBrk="0" fontAlgn="base" hangingPunct="0">
        <a:spcBef>
          <a:spcPct val="0"/>
        </a:spcBef>
        <a:spcAft>
          <a:spcPct val="0"/>
        </a:spcAft>
        <a:defRPr sz="3800">
          <a:solidFill>
            <a:schemeClr val="tx2"/>
          </a:solidFill>
          <a:latin typeface="Tahoma" panose="020B0604030504040204" pitchFamily="34" charset="0"/>
        </a:defRPr>
      </a:lvl8pPr>
      <a:lvl9pPr marL="1828800" algn="ctr" rtl="0" eaLnBrk="0" fontAlgn="base" hangingPunct="0">
        <a:spcBef>
          <a:spcPct val="0"/>
        </a:spcBef>
        <a:spcAft>
          <a:spcPct val="0"/>
        </a:spcAft>
        <a:defRPr sz="38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har char="•"/>
        <a:defRPr sz="3000" kern="1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4CD8C793-2D42-4C32-87B3-3422625543C4}"/>
              </a:ext>
            </a:extLst>
          </p:cNvPr>
          <p:cNvGrpSpPr>
            <a:grpSpLocks/>
          </p:cNvGrpSpPr>
          <p:nvPr/>
        </p:nvGrpSpPr>
        <p:grpSpPr bwMode="auto">
          <a:xfrm>
            <a:off x="0" y="0"/>
            <a:ext cx="11582400" cy="4876800"/>
            <a:chOff x="0" y="0"/>
            <a:chExt cx="5472" cy="3072"/>
          </a:xfrm>
        </p:grpSpPr>
        <p:sp>
          <p:nvSpPr>
            <p:cNvPr id="3081" name="Rectangle 3">
              <a:extLst>
                <a:ext uri="{FF2B5EF4-FFF2-40B4-BE49-F238E27FC236}">
                  <a16:creationId xmlns:a16="http://schemas.microsoft.com/office/drawing/2014/main" id="{01BBEEA7-70C5-4942-AFFB-DC1210936BC7}"/>
                </a:ext>
              </a:extLst>
            </p:cNvPr>
            <p:cNvSpPr>
              <a:spLocks noChangeArrowheads="1"/>
            </p:cNvSpPr>
            <p:nvPr/>
          </p:nvSpPr>
          <p:spPr bwMode="auto">
            <a:xfrm>
              <a:off x="0" y="0"/>
              <a:ext cx="384" cy="3072"/>
            </a:xfrm>
            <a:prstGeom prst="rect">
              <a:avLst/>
            </a:prstGeom>
            <a:solidFill>
              <a:schemeClr val="accent1"/>
            </a:solidFill>
            <a:ln>
              <a:noFill/>
            </a:ln>
            <a:effectLst/>
          </p:spPr>
          <p:txBody>
            <a:bodyPr wrap="none" anchor="ctr"/>
            <a:lstStyle>
              <a:lvl1pPr algn="ctr">
                <a:defRPr>
                  <a:solidFill>
                    <a:schemeClr val="tx1"/>
                  </a:solidFill>
                  <a:latin typeface="Arial" panose="020B0604020202020204" pitchFamily="34" charset="0"/>
                  <a:ea typeface="宋体" panose="02010600030101010101" pitchFamily="2" charset="-122"/>
                </a:defRPr>
              </a:lvl1pPr>
              <a:lvl2pPr marL="742950" indent="-285750" algn="ctr">
                <a:defRPr>
                  <a:solidFill>
                    <a:schemeClr val="tx1"/>
                  </a:solidFill>
                  <a:latin typeface="Arial" panose="020B0604020202020204" pitchFamily="34" charset="0"/>
                  <a:ea typeface="宋体" panose="02010600030101010101" pitchFamily="2" charset="-122"/>
                </a:defRPr>
              </a:lvl2pPr>
              <a:lvl3pPr marL="1143000" indent="-228600" algn="ctr">
                <a:defRPr>
                  <a:solidFill>
                    <a:schemeClr val="tx1"/>
                  </a:solidFill>
                  <a:latin typeface="Arial" panose="020B0604020202020204" pitchFamily="34" charset="0"/>
                  <a:ea typeface="宋体" panose="02010600030101010101" pitchFamily="2" charset="-122"/>
                </a:defRPr>
              </a:lvl3pPr>
              <a:lvl4pPr marL="1600200" indent="-228600" algn="ctr">
                <a:defRPr>
                  <a:solidFill>
                    <a:schemeClr val="tx1"/>
                  </a:solidFill>
                  <a:latin typeface="Arial" panose="020B0604020202020204" pitchFamily="34" charset="0"/>
                  <a:ea typeface="宋体" panose="02010600030101010101" pitchFamily="2" charset="-122"/>
                </a:defRPr>
              </a:lvl4pPr>
              <a:lvl5pPr marL="2057400" indent="-228600" algn="ctr">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400">
                <a:latin typeface="Times New Roman" panose="02020603050405020304" pitchFamily="18" charset="0"/>
              </a:endParaRPr>
            </a:p>
          </p:txBody>
        </p:sp>
        <p:grpSp>
          <p:nvGrpSpPr>
            <p:cNvPr id="3082" name="Group 4">
              <a:extLst>
                <a:ext uri="{FF2B5EF4-FFF2-40B4-BE49-F238E27FC236}">
                  <a16:creationId xmlns:a16="http://schemas.microsoft.com/office/drawing/2014/main" id="{39853CF9-D5EB-4C89-A86F-8C456A3C0308}"/>
                </a:ext>
              </a:extLst>
            </p:cNvPr>
            <p:cNvGrpSpPr>
              <a:grpSpLocks/>
            </p:cNvGrpSpPr>
            <p:nvPr/>
          </p:nvGrpSpPr>
          <p:grpSpPr bwMode="auto">
            <a:xfrm>
              <a:off x="240" y="893"/>
              <a:ext cx="5232" cy="115"/>
              <a:chOff x="240" y="893"/>
              <a:chExt cx="5232" cy="115"/>
            </a:xfrm>
          </p:grpSpPr>
          <p:sp>
            <p:nvSpPr>
              <p:cNvPr id="3083" name="Rectangle 5">
                <a:extLst>
                  <a:ext uri="{FF2B5EF4-FFF2-40B4-BE49-F238E27FC236}">
                    <a16:creationId xmlns:a16="http://schemas.microsoft.com/office/drawing/2014/main" id="{2F7C0300-3778-453A-9C1A-2FEEDBFE915B}"/>
                  </a:ext>
                </a:extLst>
              </p:cNvPr>
              <p:cNvSpPr>
                <a:spLocks noChangeArrowheads="1"/>
              </p:cNvSpPr>
              <p:nvPr/>
            </p:nvSpPr>
            <p:spPr bwMode="auto">
              <a:xfrm>
                <a:off x="4320" y="893"/>
                <a:ext cx="1152" cy="115"/>
              </a:xfrm>
              <a:prstGeom prst="rect">
                <a:avLst/>
              </a:prstGeom>
              <a:solidFill>
                <a:schemeClr val="folHlink"/>
              </a:solidFill>
              <a:ln>
                <a:noFill/>
              </a:ln>
              <a:effectLst/>
            </p:spPr>
            <p:txBody>
              <a:bodyPr wrap="none" anchor="ctr"/>
              <a:lstStyle>
                <a:lvl1pPr algn="ctr">
                  <a:defRPr>
                    <a:solidFill>
                      <a:schemeClr val="tx1"/>
                    </a:solidFill>
                    <a:latin typeface="Arial" panose="020B0604020202020204" pitchFamily="34" charset="0"/>
                    <a:ea typeface="宋体" panose="02010600030101010101" pitchFamily="2" charset="-122"/>
                  </a:defRPr>
                </a:lvl1pPr>
                <a:lvl2pPr marL="742950" indent="-285750" algn="ctr">
                  <a:defRPr>
                    <a:solidFill>
                      <a:schemeClr val="tx1"/>
                    </a:solidFill>
                    <a:latin typeface="Arial" panose="020B0604020202020204" pitchFamily="34" charset="0"/>
                    <a:ea typeface="宋体" panose="02010600030101010101" pitchFamily="2" charset="-122"/>
                  </a:defRPr>
                </a:lvl2pPr>
                <a:lvl3pPr marL="1143000" indent="-228600" algn="ctr">
                  <a:defRPr>
                    <a:solidFill>
                      <a:schemeClr val="tx1"/>
                    </a:solidFill>
                    <a:latin typeface="Arial" panose="020B0604020202020204" pitchFamily="34" charset="0"/>
                    <a:ea typeface="宋体" panose="02010600030101010101" pitchFamily="2" charset="-122"/>
                  </a:defRPr>
                </a:lvl3pPr>
                <a:lvl4pPr marL="1600200" indent="-228600" algn="ctr">
                  <a:defRPr>
                    <a:solidFill>
                      <a:schemeClr val="tx1"/>
                    </a:solidFill>
                    <a:latin typeface="Arial" panose="020B0604020202020204" pitchFamily="34" charset="0"/>
                    <a:ea typeface="宋体" panose="02010600030101010101" pitchFamily="2" charset="-122"/>
                  </a:defRPr>
                </a:lvl4pPr>
                <a:lvl5pPr marL="2057400" indent="-228600" algn="ctr">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2400">
                  <a:latin typeface="Times New Roman" panose="02020603050405020304" pitchFamily="18" charset="0"/>
                </a:endParaRPr>
              </a:p>
            </p:txBody>
          </p:sp>
          <p:sp>
            <p:nvSpPr>
              <p:cNvPr id="3084" name="Line 6">
                <a:extLst>
                  <a:ext uri="{FF2B5EF4-FFF2-40B4-BE49-F238E27FC236}">
                    <a16:creationId xmlns:a16="http://schemas.microsoft.com/office/drawing/2014/main" id="{9600609E-48FC-4FDE-8F31-D6D3F879C7E8}"/>
                  </a:ext>
                </a:extLst>
              </p:cNvPr>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3075" name="Rectangle 7">
            <a:extLst>
              <a:ext uri="{FF2B5EF4-FFF2-40B4-BE49-F238E27FC236}">
                <a16:creationId xmlns:a16="http://schemas.microsoft.com/office/drawing/2014/main" id="{064DC539-B828-4AC9-A86B-89B0BCAEE390}"/>
              </a:ext>
            </a:extLst>
          </p:cNvPr>
          <p:cNvSpPr>
            <a:spLocks noGrp="1" noChangeArrowheads="1"/>
          </p:cNvSpPr>
          <p:nvPr>
            <p:ph type="title"/>
          </p:nvPr>
        </p:nvSpPr>
        <p:spPr bwMode="auto">
          <a:xfrm>
            <a:off x="1219200" y="277813"/>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6" name="Rectangle 8">
            <a:extLst>
              <a:ext uri="{FF2B5EF4-FFF2-40B4-BE49-F238E27FC236}">
                <a16:creationId xmlns:a16="http://schemas.microsoft.com/office/drawing/2014/main" id="{5C4C437F-40F0-4EFF-BB53-0498AB290A5C}"/>
              </a:ext>
            </a:extLst>
          </p:cNvPr>
          <p:cNvSpPr>
            <a:spLocks noGrp="1" noChangeArrowheads="1"/>
          </p:cNvSpPr>
          <p:nvPr>
            <p:ph type="body" idx="1"/>
          </p:nvPr>
        </p:nvSpPr>
        <p:spPr bwMode="auto">
          <a:xfrm>
            <a:off x="1219200" y="1600200"/>
            <a:ext cx="10363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7897" name="Rectangle 9">
            <a:extLst>
              <a:ext uri="{FF2B5EF4-FFF2-40B4-BE49-F238E27FC236}">
                <a16:creationId xmlns:a16="http://schemas.microsoft.com/office/drawing/2014/main" id="{0FEBC87A-46BD-4393-8937-B6AFF7A5039B}"/>
              </a:ext>
            </a:extLst>
          </p:cNvPr>
          <p:cNvSpPr>
            <a:spLocks noGrp="1" noChangeArrowheads="1"/>
          </p:cNvSpPr>
          <p:nvPr>
            <p:ph type="dt" sz="half" idx="2"/>
          </p:nvPr>
        </p:nvSpPr>
        <p:spPr bwMode="auto">
          <a:xfrm>
            <a:off x="1219200" y="6251575"/>
            <a:ext cx="2641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a:defRPr/>
            </a:pPr>
            <a:endParaRPr lang="en-US" altLang="zh-CN"/>
          </a:p>
        </p:txBody>
      </p:sp>
      <p:sp>
        <p:nvSpPr>
          <p:cNvPr id="37898" name="Rectangle 10">
            <a:extLst>
              <a:ext uri="{FF2B5EF4-FFF2-40B4-BE49-F238E27FC236}">
                <a16:creationId xmlns:a16="http://schemas.microsoft.com/office/drawing/2014/main" id="{E01BF0AA-719C-45ED-BF13-7706124EE57D}"/>
              </a:ext>
            </a:extLst>
          </p:cNvPr>
          <p:cNvSpPr>
            <a:spLocks noGrp="1" noChangeArrowheads="1"/>
          </p:cNvSpPr>
          <p:nvPr>
            <p:ph type="ftr" sz="quarter" idx="3"/>
          </p:nvPr>
        </p:nvSpPr>
        <p:spPr bwMode="auto">
          <a:xfrm>
            <a:off x="4470400" y="6248400"/>
            <a:ext cx="3962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zh-CN"/>
          </a:p>
        </p:txBody>
      </p:sp>
      <p:sp>
        <p:nvSpPr>
          <p:cNvPr id="37899" name="Rectangle 11">
            <a:extLst>
              <a:ext uri="{FF2B5EF4-FFF2-40B4-BE49-F238E27FC236}">
                <a16:creationId xmlns:a16="http://schemas.microsoft.com/office/drawing/2014/main" id="{B3F173A7-9450-4D74-A533-F64AD4A662E0}"/>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05C82511-DA08-46C0-9600-A8023D6D0313}" type="slidenum">
              <a:rPr lang="en-US" altLang="zh-CN"/>
              <a:pPr>
                <a:defRPr/>
              </a:pPr>
              <a:t>‹#›</a:t>
            </a:fld>
            <a:endParaRPr lang="en-US" altLang="zh-CN"/>
          </a:p>
        </p:txBody>
      </p:sp>
      <p:sp>
        <p:nvSpPr>
          <p:cNvPr id="3080" name="Line 12">
            <a:extLst>
              <a:ext uri="{FF2B5EF4-FFF2-40B4-BE49-F238E27FC236}">
                <a16:creationId xmlns:a16="http://schemas.microsoft.com/office/drawing/2014/main" id="{460AFEC7-1339-4C99-9673-7EBAD2655CBA}"/>
              </a:ext>
            </a:extLst>
          </p:cNvPr>
          <p:cNvSpPr>
            <a:spLocks noChangeShapeType="1"/>
          </p:cNvSpPr>
          <p:nvPr/>
        </p:nvSpPr>
        <p:spPr bwMode="auto">
          <a:xfrm>
            <a:off x="0" y="4876800"/>
            <a:ext cx="812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44"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5" r:id="rId14"/>
    <p:sldLayoutId id="2147483746" r:id="rId15"/>
    <p:sldLayoutId id="2147483747" r:id="rId16"/>
  </p:sldLayoutIdLst>
  <p:transition spd="med">
    <p:random/>
  </p:transition>
  <p:hf hdr="0" ftr="0" dt="0"/>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2pPr>
      <a:lvl3pPr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3pPr>
      <a:lvl4pPr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4pPr>
      <a:lvl5pPr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Times New Roman" panose="02020603050405020304"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Times New Roman" panose="02020603050405020304"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Times New Roman" panose="02020603050405020304"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lr>
          <a:schemeClr val="folHlink"/>
        </a:buClr>
        <a:buSzPct val="90000"/>
        <a:buFont typeface="Wingdings" panose="05000000000000000000"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Char char="n"/>
        <a:defRPr sz="26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5000"/>
        <a:buFont typeface="Wingdings" panose="05000000000000000000" pitchFamily="2" charset="2"/>
        <a:buChar char="n"/>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D8F0AB8-B798-497A-8B97-FDA090F696D8}"/>
              </a:ext>
            </a:extLst>
          </p:cNvPr>
          <p:cNvSpPr>
            <a:spLocks noGrp="1" noChangeArrowheads="1"/>
          </p:cNvSpPr>
          <p:nvPr>
            <p:ph type="ctrTitle"/>
          </p:nvPr>
        </p:nvSpPr>
        <p:spPr>
          <a:xfrm>
            <a:off x="2354263" y="2252663"/>
            <a:ext cx="8205787" cy="919162"/>
          </a:xfrm>
        </p:spPr>
        <p:txBody>
          <a:bodyPr/>
          <a:lstStyle/>
          <a:p>
            <a:pPr algn="ctr"/>
            <a:r>
              <a:rPr lang="zh-CN" altLang="en-US" sz="4400" b="1">
                <a:latin typeface="黑体" panose="02010609060101010101" pitchFamily="49" charset="-122"/>
                <a:ea typeface="黑体" panose="02010609060101010101" pitchFamily="49" charset="-122"/>
              </a:rPr>
              <a:t>2  自动化科学与技术发展简史</a:t>
            </a:r>
          </a:p>
        </p:txBody>
      </p:sp>
      <p:sp>
        <p:nvSpPr>
          <p:cNvPr id="9219" name="灯片编号占位符 5">
            <a:extLst>
              <a:ext uri="{FF2B5EF4-FFF2-40B4-BE49-F238E27FC236}">
                <a16:creationId xmlns:a16="http://schemas.microsoft.com/office/drawing/2014/main" id="{FA12B294-9444-4427-946A-63AF57A686D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912946F1-B842-4D27-AD01-8823E24D5BAB}" type="slidenum">
              <a:rPr lang="en-US" altLang="zh-CN"/>
              <a:pPr/>
              <a:t>1</a:t>
            </a:fld>
            <a:endParaRPr lang="en-US" altLang="zh-CN"/>
          </a:p>
        </p:txBody>
      </p:sp>
      <p:sp>
        <p:nvSpPr>
          <p:cNvPr id="9220" name="Rectangle 3">
            <a:extLst>
              <a:ext uri="{FF2B5EF4-FFF2-40B4-BE49-F238E27FC236}">
                <a16:creationId xmlns:a16="http://schemas.microsoft.com/office/drawing/2014/main" id="{3136F5F2-5F6E-430E-B60F-64CDC46498A6}"/>
              </a:ext>
            </a:extLst>
          </p:cNvPr>
          <p:cNvSpPr>
            <a:spLocks noGrp="1" noChangeArrowheads="1"/>
          </p:cNvSpPr>
          <p:nvPr>
            <p:ph type="subTitle" idx="1"/>
          </p:nvPr>
        </p:nvSpPr>
        <p:spPr>
          <a:xfrm>
            <a:off x="3000375" y="3910013"/>
            <a:ext cx="6858000" cy="1600200"/>
          </a:xfrm>
        </p:spPr>
        <p:txBody>
          <a:bodyPr/>
          <a:lstStyle/>
          <a:p>
            <a:pPr>
              <a:lnSpc>
                <a:spcPct val="90000"/>
              </a:lnSpc>
            </a:pPr>
            <a:r>
              <a:rPr lang="zh-CN" altLang="en-US" sz="3200">
                <a:ea typeface="华文行楷" panose="02010800040101010101" pitchFamily="2" charset="-122"/>
              </a:rPr>
              <a:t>蔡远利教授</a:t>
            </a:r>
          </a:p>
          <a:p>
            <a:pPr>
              <a:lnSpc>
                <a:spcPct val="90000"/>
              </a:lnSpc>
            </a:pPr>
            <a:r>
              <a:rPr lang="zh-CN" altLang="en-US" sz="3200">
                <a:ea typeface="华文行楷" panose="02010800040101010101" pitchFamily="2" charset="-122"/>
              </a:rPr>
              <a:t>西安交通大学 自动化学院</a:t>
            </a:r>
            <a:endParaRPr lang="en-US" altLang="zh-CN">
              <a:latin typeface="宋体" panose="02010600030101010101" pitchFamily="2" charset="-122"/>
            </a:endParaRPr>
          </a:p>
        </p:txBody>
      </p:sp>
      <p:grpSp>
        <p:nvGrpSpPr>
          <p:cNvPr id="9221" name="Group 13">
            <a:extLst>
              <a:ext uri="{FF2B5EF4-FFF2-40B4-BE49-F238E27FC236}">
                <a16:creationId xmlns:a16="http://schemas.microsoft.com/office/drawing/2014/main" id="{6564442D-6035-4212-AC49-A9B46D0A2A1E}"/>
              </a:ext>
            </a:extLst>
          </p:cNvPr>
          <p:cNvGrpSpPr>
            <a:grpSpLocks/>
          </p:cNvGrpSpPr>
          <p:nvPr/>
        </p:nvGrpSpPr>
        <p:grpSpPr bwMode="auto">
          <a:xfrm>
            <a:off x="263525" y="115888"/>
            <a:ext cx="2286000" cy="990600"/>
            <a:chOff x="3984" y="432"/>
            <a:chExt cx="1440" cy="624"/>
          </a:xfrm>
        </p:grpSpPr>
        <p:sp>
          <p:nvSpPr>
            <p:cNvPr id="9222" name="Rectangle 5">
              <a:extLst>
                <a:ext uri="{FF2B5EF4-FFF2-40B4-BE49-F238E27FC236}">
                  <a16:creationId xmlns:a16="http://schemas.microsoft.com/office/drawing/2014/main" id="{0545C8BA-5B2F-4D5F-964A-F161AFDD34D7}"/>
                </a:ext>
              </a:extLst>
            </p:cNvPr>
            <p:cNvSpPr>
              <a:spLocks noChangeArrowheads="1"/>
            </p:cNvSpPr>
            <p:nvPr/>
          </p:nvSpPr>
          <p:spPr bwMode="auto">
            <a:xfrm>
              <a:off x="4224" y="720"/>
              <a:ext cx="1008"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800"/>
            </a:p>
          </p:txBody>
        </p:sp>
        <p:sp>
          <p:nvSpPr>
            <p:cNvPr id="9223" name="AutoShape 6">
              <a:extLst>
                <a:ext uri="{FF2B5EF4-FFF2-40B4-BE49-F238E27FC236}">
                  <a16:creationId xmlns:a16="http://schemas.microsoft.com/office/drawing/2014/main" id="{042DAE88-EFCC-4AD6-85E6-A7E93AD11EA5}"/>
                </a:ext>
              </a:extLst>
            </p:cNvPr>
            <p:cNvSpPr>
              <a:spLocks noChangeArrowheads="1"/>
            </p:cNvSpPr>
            <p:nvPr/>
          </p:nvSpPr>
          <p:spPr bwMode="auto">
            <a:xfrm>
              <a:off x="4167" y="654"/>
              <a:ext cx="144" cy="144"/>
            </a:xfrm>
            <a:prstGeom prst="flowChartSummingJunction">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800"/>
            </a:p>
          </p:txBody>
        </p:sp>
        <p:sp>
          <p:nvSpPr>
            <p:cNvPr id="9224" name="Line 7">
              <a:extLst>
                <a:ext uri="{FF2B5EF4-FFF2-40B4-BE49-F238E27FC236}">
                  <a16:creationId xmlns:a16="http://schemas.microsoft.com/office/drawing/2014/main" id="{1A79ECD6-E4AB-4591-A9C0-D069EC99B682}"/>
                </a:ext>
              </a:extLst>
            </p:cNvPr>
            <p:cNvSpPr>
              <a:spLocks noChangeShapeType="1"/>
            </p:cNvSpPr>
            <p:nvPr/>
          </p:nvSpPr>
          <p:spPr bwMode="auto">
            <a:xfrm>
              <a:off x="3984" y="72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5" name="Line 8">
              <a:extLst>
                <a:ext uri="{FF2B5EF4-FFF2-40B4-BE49-F238E27FC236}">
                  <a16:creationId xmlns:a16="http://schemas.microsoft.com/office/drawing/2014/main" id="{177A2B6C-7ADF-4517-89DB-EA427E17D808}"/>
                </a:ext>
              </a:extLst>
            </p:cNvPr>
            <p:cNvSpPr>
              <a:spLocks noChangeShapeType="1"/>
            </p:cNvSpPr>
            <p:nvPr/>
          </p:nvSpPr>
          <p:spPr bwMode="auto">
            <a:xfrm>
              <a:off x="5232" y="72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6" name="Rectangle 9">
              <a:extLst>
                <a:ext uri="{FF2B5EF4-FFF2-40B4-BE49-F238E27FC236}">
                  <a16:creationId xmlns:a16="http://schemas.microsoft.com/office/drawing/2014/main" id="{F1B2463F-955F-4C42-8170-0D131FE86945}"/>
                </a:ext>
              </a:extLst>
            </p:cNvPr>
            <p:cNvSpPr>
              <a:spLocks noChangeArrowheads="1"/>
            </p:cNvSpPr>
            <p:nvPr/>
          </p:nvSpPr>
          <p:spPr bwMode="auto">
            <a:xfrm>
              <a:off x="4944" y="672"/>
              <a:ext cx="192"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800"/>
            </a:p>
          </p:txBody>
        </p:sp>
        <p:sp>
          <p:nvSpPr>
            <p:cNvPr id="9227" name="Rectangle 10">
              <a:extLst>
                <a:ext uri="{FF2B5EF4-FFF2-40B4-BE49-F238E27FC236}">
                  <a16:creationId xmlns:a16="http://schemas.microsoft.com/office/drawing/2014/main" id="{C94CEE10-11AE-41A4-A2D3-5D53A6859CE2}"/>
                </a:ext>
              </a:extLst>
            </p:cNvPr>
            <p:cNvSpPr>
              <a:spLocks noChangeArrowheads="1"/>
            </p:cNvSpPr>
            <p:nvPr/>
          </p:nvSpPr>
          <p:spPr bwMode="auto">
            <a:xfrm>
              <a:off x="4464" y="672"/>
              <a:ext cx="192"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800"/>
            </a:p>
          </p:txBody>
        </p:sp>
        <p:sp>
          <p:nvSpPr>
            <p:cNvPr id="9228" name="Line 11">
              <a:extLst>
                <a:ext uri="{FF2B5EF4-FFF2-40B4-BE49-F238E27FC236}">
                  <a16:creationId xmlns:a16="http://schemas.microsoft.com/office/drawing/2014/main" id="{68613CF8-AA3B-4A40-8052-DED9F830768D}"/>
                </a:ext>
              </a:extLst>
            </p:cNvPr>
            <p:cNvSpPr>
              <a:spLocks noChangeShapeType="1"/>
            </p:cNvSpPr>
            <p:nvPr/>
          </p:nvSpPr>
          <p:spPr bwMode="auto">
            <a:xfrm>
              <a:off x="5040" y="43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9" name="Oval 12">
              <a:extLst>
                <a:ext uri="{FF2B5EF4-FFF2-40B4-BE49-F238E27FC236}">
                  <a16:creationId xmlns:a16="http://schemas.microsoft.com/office/drawing/2014/main" id="{1261BA10-4396-411D-BB38-34C43A2FA68E}"/>
                </a:ext>
              </a:extLst>
            </p:cNvPr>
            <p:cNvSpPr>
              <a:spLocks noChangeArrowheads="1"/>
            </p:cNvSpPr>
            <p:nvPr/>
          </p:nvSpPr>
          <p:spPr bwMode="auto">
            <a:xfrm>
              <a:off x="4464" y="816"/>
              <a:ext cx="480" cy="144"/>
            </a:xfrm>
            <a:prstGeom prst="ellipse">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en-US" sz="1800"/>
            </a:p>
          </p:txBody>
        </p:sp>
      </p:gr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067C29A-3354-4F15-A7A7-C966704F180E}"/>
              </a:ext>
            </a:extLst>
          </p:cNvPr>
          <p:cNvSpPr>
            <a:spLocks noGrp="1" noChangeArrowheads="1"/>
          </p:cNvSpPr>
          <p:nvPr>
            <p:ph type="title"/>
          </p:nvPr>
        </p:nvSpPr>
        <p:spPr>
          <a:xfrm>
            <a:off x="812800" y="361950"/>
            <a:ext cx="8229600" cy="1143000"/>
          </a:xfrm>
        </p:spPr>
        <p:txBody>
          <a:bodyPr/>
          <a:lstStyle/>
          <a:p>
            <a:r>
              <a:rPr lang="zh-CN" altLang="en-US" sz="3600" b="1" dirty="0">
                <a:latin typeface="等线" panose="02010600030101010101" pitchFamily="2" charset="-122"/>
                <a:ea typeface="等线" panose="02010600030101010101" pitchFamily="2" charset="-122"/>
              </a:rPr>
              <a:t>候风地动仪</a:t>
            </a:r>
          </a:p>
        </p:txBody>
      </p:sp>
      <p:pic>
        <p:nvPicPr>
          <p:cNvPr id="18435" name="Picture 3">
            <a:extLst>
              <a:ext uri="{FF2B5EF4-FFF2-40B4-BE49-F238E27FC236}">
                <a16:creationId xmlns:a16="http://schemas.microsoft.com/office/drawing/2014/main" id="{44A8E2E1-567C-4D83-80ED-1728270A22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833563"/>
            <a:ext cx="38100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灯片编号占位符 5">
            <a:extLst>
              <a:ext uri="{FF2B5EF4-FFF2-40B4-BE49-F238E27FC236}">
                <a16:creationId xmlns:a16="http://schemas.microsoft.com/office/drawing/2014/main" id="{04D8C862-981E-4C57-8811-09B4C8922F2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F07D9C1C-21DF-42CE-A1E0-1D9F6270D99F}" type="slidenum">
              <a:rPr lang="en-US" altLang="zh-CN"/>
              <a:pPr/>
              <a:t>10</a:t>
            </a:fld>
            <a:endParaRPr lang="en-US" altLang="zh-CN"/>
          </a:p>
        </p:txBody>
      </p:sp>
      <p:pic>
        <p:nvPicPr>
          <p:cNvPr id="18437" name="Picture 4">
            <a:extLst>
              <a:ext uri="{FF2B5EF4-FFF2-40B4-BE49-F238E27FC236}">
                <a16:creationId xmlns:a16="http://schemas.microsoft.com/office/drawing/2014/main" id="{4595096B-DFD3-4AD3-BD29-7D864C9F35F3}"/>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9264352" y="1790700"/>
            <a:ext cx="2640013"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文本框 7">
            <a:extLst>
              <a:ext uri="{FF2B5EF4-FFF2-40B4-BE49-F238E27FC236}">
                <a16:creationId xmlns:a16="http://schemas.microsoft.com/office/drawing/2014/main" id="{AB3C2A1D-2AB0-4925-AE16-0DAB1E10062F}"/>
              </a:ext>
            </a:extLst>
          </p:cNvPr>
          <p:cNvSpPr txBox="1"/>
          <p:nvPr/>
        </p:nvSpPr>
        <p:spPr>
          <a:xfrm>
            <a:off x="4730404" y="1957727"/>
            <a:ext cx="4451744" cy="3738780"/>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2000" dirty="0">
                <a:latin typeface="等线" panose="02010600030101010101" pitchFamily="2" charset="-122"/>
                <a:ea typeface="等线" panose="02010600030101010101" pitchFamily="2" charset="-122"/>
              </a:rPr>
              <a:t>候风地动仪是世界上第一台测验地震的仪器；</a:t>
            </a:r>
            <a:endParaRPr lang="en-US" altLang="zh-CN" sz="20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p"/>
            </a:pP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后汉书</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张衡传</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记载了张衡的这一发明（东汉时期，公元</a:t>
            </a:r>
            <a:r>
              <a:rPr lang="en-US" altLang="zh-CN" sz="2000" dirty="0">
                <a:latin typeface="等线" panose="02010600030101010101" pitchFamily="2" charset="-122"/>
                <a:ea typeface="等线" panose="02010600030101010101" pitchFamily="2" charset="-122"/>
              </a:rPr>
              <a:t>132</a:t>
            </a:r>
            <a:r>
              <a:rPr lang="zh-CN" altLang="en-US" sz="2000" dirty="0">
                <a:latin typeface="等线" panose="02010600030101010101" pitchFamily="2" charset="-122"/>
                <a:ea typeface="等线" panose="02010600030101010101" pitchFamily="2" charset="-122"/>
              </a:rPr>
              <a:t>年）；</a:t>
            </a:r>
            <a:endParaRPr lang="en-US" altLang="zh-CN" sz="20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p"/>
            </a:pPr>
            <a:r>
              <a:rPr lang="zh-CN" altLang="en-US" sz="2000" dirty="0">
                <a:latin typeface="等线" panose="02010600030101010101" pitchFamily="2" charset="-122"/>
                <a:ea typeface="等线" panose="02010600030101010101" pitchFamily="2" charset="-122"/>
              </a:rPr>
              <a:t>候风地动仪比欧洲出现地震仪的时间要早一千五百年左右。但由于实物失传以及原始文献记载简略，使得</a:t>
            </a:r>
            <a:r>
              <a:rPr lang="zh-CN" altLang="en-US" sz="2000" b="1" dirty="0">
                <a:latin typeface="等线" panose="02010600030101010101" pitchFamily="2" charset="-122"/>
                <a:ea typeface="等线" panose="02010600030101010101" pitchFamily="2" charset="-122"/>
              </a:rPr>
              <a:t>今人对其内部结构限于猜测</a:t>
            </a:r>
            <a:r>
              <a:rPr lang="zh-CN" altLang="en-US" sz="2000" dirty="0">
                <a:latin typeface="等线" panose="02010600030101010101" pitchFamily="2" charset="-122"/>
                <a:ea typeface="等线" panose="02010600030101010101" pitchFamily="2" charset="-122"/>
              </a:rPr>
              <a:t>。</a:t>
            </a: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507016C-65B1-4451-B68F-F2F405F264A2}"/>
              </a:ext>
            </a:extLst>
          </p:cNvPr>
          <p:cNvSpPr>
            <a:spLocks noGrp="1" noChangeArrowheads="1"/>
          </p:cNvSpPr>
          <p:nvPr>
            <p:ph type="title"/>
          </p:nvPr>
        </p:nvSpPr>
        <p:spPr>
          <a:xfrm>
            <a:off x="839788" y="671513"/>
            <a:ext cx="7772400" cy="790575"/>
          </a:xfrm>
        </p:spPr>
        <p:txBody>
          <a:bodyPr/>
          <a:lstStyle/>
          <a:p>
            <a:r>
              <a:rPr lang="zh-CN" altLang="en-US" sz="3600" b="1" dirty="0">
                <a:latin typeface="等线" panose="02010600030101010101" pitchFamily="2" charset="-122"/>
                <a:ea typeface="等线" panose="02010600030101010101" pitchFamily="2" charset="-122"/>
              </a:rPr>
              <a:t>水运仪象台</a:t>
            </a:r>
          </a:p>
        </p:txBody>
      </p:sp>
      <p:sp>
        <p:nvSpPr>
          <p:cNvPr id="19459" name="灯片编号占位符 5">
            <a:extLst>
              <a:ext uri="{FF2B5EF4-FFF2-40B4-BE49-F238E27FC236}">
                <a16:creationId xmlns:a16="http://schemas.microsoft.com/office/drawing/2014/main" id="{3AB3CC06-AA84-4DB0-A890-AF72A7B6E44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43BF8603-2B5A-4A1D-B87A-66308968D395}" type="slidenum">
              <a:rPr lang="en-US" altLang="zh-CN"/>
              <a:pPr/>
              <a:t>11</a:t>
            </a:fld>
            <a:endParaRPr lang="en-US" altLang="zh-CN"/>
          </a:p>
        </p:txBody>
      </p:sp>
      <p:pic>
        <p:nvPicPr>
          <p:cNvPr id="19461" name="Picture 4">
            <a:extLst>
              <a:ext uri="{FF2B5EF4-FFF2-40B4-BE49-F238E27FC236}">
                <a16:creationId xmlns:a16="http://schemas.microsoft.com/office/drawing/2014/main" id="{C21BB01E-987E-40F3-9A7A-BAD594B47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652587"/>
            <a:ext cx="44323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a:extLst>
              <a:ext uri="{FF2B5EF4-FFF2-40B4-BE49-F238E27FC236}">
                <a16:creationId xmlns:a16="http://schemas.microsoft.com/office/drawing/2014/main" id="{01A5F1BA-461F-42E0-BB63-7529F0BA1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40" y="1570037"/>
            <a:ext cx="32258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F1C6DE58-0636-4175-BBE5-9EE7248654D8}"/>
              </a:ext>
            </a:extLst>
          </p:cNvPr>
          <p:cNvSpPr txBox="1"/>
          <p:nvPr/>
        </p:nvSpPr>
        <p:spPr>
          <a:xfrm>
            <a:off x="4223792" y="1870020"/>
            <a:ext cx="3225800" cy="4016484"/>
          </a:xfrm>
          <a:prstGeom prst="rect">
            <a:avLst/>
          </a:prstGeom>
          <a:noFill/>
        </p:spPr>
        <p:txBody>
          <a:bodyPr wrap="square">
            <a:spAutoFit/>
          </a:bodyPr>
          <a:lstStyle/>
          <a:p>
            <a:pPr marL="285750" indent="-285750">
              <a:spcBef>
                <a:spcPts val="600"/>
              </a:spcBef>
              <a:buFont typeface="Wingdings" panose="05000000000000000000" pitchFamily="2" charset="2"/>
              <a:buChar char="p"/>
            </a:pPr>
            <a:r>
              <a:rPr lang="zh-CN" altLang="en-US" sz="2000" dirty="0">
                <a:latin typeface="等线" panose="02010600030101010101" pitchFamily="2" charset="-122"/>
                <a:ea typeface="等线" panose="02010600030101010101" pitchFamily="2" charset="-122"/>
              </a:rPr>
              <a:t>水运仪象台是北宋时期（</a:t>
            </a:r>
            <a:r>
              <a:rPr lang="zh-CN" altLang="en-US" sz="2000" b="1" dirty="0">
                <a:latin typeface="等线" panose="02010600030101010101" pitchFamily="2" charset="-122"/>
                <a:ea typeface="等线" panose="02010600030101010101" pitchFamily="2" charset="-122"/>
              </a:rPr>
              <a:t>公元</a:t>
            </a:r>
            <a:r>
              <a:rPr lang="en-US" altLang="zh-CN" sz="2000" b="1" dirty="0">
                <a:latin typeface="等线" panose="02010600030101010101" pitchFamily="2" charset="-122"/>
                <a:ea typeface="等线" panose="02010600030101010101" pitchFamily="2" charset="-122"/>
              </a:rPr>
              <a:t>1088</a:t>
            </a:r>
            <a:r>
              <a:rPr lang="zh-CN" altLang="en-US" sz="2000" b="1" dirty="0">
                <a:latin typeface="等线" panose="02010600030101010101" pitchFamily="2" charset="-122"/>
                <a:ea typeface="等线" panose="02010600030101010101" pitchFamily="2" charset="-122"/>
              </a:rPr>
              <a:t>年</a:t>
            </a:r>
            <a:r>
              <a:rPr lang="zh-CN" altLang="en-US" sz="2000" dirty="0">
                <a:latin typeface="等线" panose="02010600030101010101" pitchFamily="2" charset="-122"/>
                <a:ea typeface="等线" panose="02010600030101010101" pitchFamily="2" charset="-122"/>
              </a:rPr>
              <a:t>）苏颂、韩公廉等人发明制造的；</a:t>
            </a:r>
            <a:endParaRPr lang="en-US" altLang="zh-CN" sz="2000" dirty="0">
              <a:latin typeface="等线" panose="02010600030101010101" pitchFamily="2" charset="-122"/>
              <a:ea typeface="等线" panose="02010600030101010101" pitchFamily="2" charset="-122"/>
            </a:endParaRPr>
          </a:p>
          <a:p>
            <a:pPr marL="285750" indent="-285750">
              <a:spcBef>
                <a:spcPts val="600"/>
              </a:spcBef>
              <a:buFont typeface="Wingdings" panose="05000000000000000000" pitchFamily="2" charset="2"/>
              <a:buChar char="p"/>
            </a:pPr>
            <a:r>
              <a:rPr lang="zh-CN" altLang="en-US" sz="2000" dirty="0">
                <a:latin typeface="等线" panose="02010600030101010101" pitchFamily="2" charset="-122"/>
                <a:ea typeface="等线" panose="02010600030101010101" pitchFamily="2" charset="-122"/>
              </a:rPr>
              <a:t>以漏刻水力驱动；</a:t>
            </a:r>
            <a:endParaRPr lang="en-US" altLang="zh-CN" sz="2000" dirty="0">
              <a:latin typeface="等线" panose="02010600030101010101" pitchFamily="2" charset="-122"/>
              <a:ea typeface="等线" panose="02010600030101010101" pitchFamily="2" charset="-122"/>
            </a:endParaRPr>
          </a:p>
          <a:p>
            <a:pPr marL="285750" indent="-285750">
              <a:spcBef>
                <a:spcPts val="600"/>
              </a:spcBef>
              <a:buFont typeface="Wingdings" panose="05000000000000000000" pitchFamily="2" charset="2"/>
              <a:buChar char="p"/>
            </a:pPr>
            <a:r>
              <a:rPr lang="zh-CN" altLang="en-US" sz="2000" dirty="0">
                <a:latin typeface="等线" panose="02010600030101010101" pitchFamily="2" charset="-122"/>
                <a:ea typeface="等线" panose="02010600030101010101" pitchFamily="2" charset="-122"/>
              </a:rPr>
              <a:t>集天</a:t>
            </a:r>
            <a:r>
              <a:rPr lang="zh-CN" altLang="en-US" sz="2000" b="1" dirty="0">
                <a:solidFill>
                  <a:schemeClr val="tx2">
                    <a:lumMod val="50000"/>
                    <a:lumOff val="50000"/>
                  </a:schemeClr>
                </a:solidFill>
                <a:latin typeface="等线" panose="02010600030101010101" pitchFamily="2" charset="-122"/>
                <a:ea typeface="等线" panose="02010600030101010101" pitchFamily="2" charset="-122"/>
              </a:rPr>
              <a:t>文观测</a:t>
            </a:r>
            <a:r>
              <a:rPr lang="zh-CN" altLang="en-US" sz="2000" dirty="0">
                <a:latin typeface="等线" panose="02010600030101010101" pitchFamily="2" charset="-122"/>
                <a:ea typeface="等线" panose="02010600030101010101" pitchFamily="2" charset="-122"/>
              </a:rPr>
              <a:t>（浑仪，天文观测仪器）、</a:t>
            </a:r>
            <a:r>
              <a:rPr lang="zh-CN" altLang="en-US" sz="2000" b="1" dirty="0">
                <a:solidFill>
                  <a:schemeClr val="tx2">
                    <a:lumMod val="50000"/>
                    <a:lumOff val="50000"/>
                  </a:schemeClr>
                </a:solidFill>
                <a:latin typeface="等线" panose="02010600030101010101" pitchFamily="2" charset="-122"/>
                <a:ea typeface="等线" panose="02010600030101010101" pitchFamily="2" charset="-122"/>
              </a:rPr>
              <a:t>天文演示</a:t>
            </a:r>
            <a:r>
              <a:rPr lang="zh-CN" altLang="en-US" sz="2000" dirty="0">
                <a:latin typeface="等线" panose="02010600030101010101" pitchFamily="2" charset="-122"/>
                <a:ea typeface="等线" panose="02010600030101010101" pitchFamily="2" charset="-122"/>
              </a:rPr>
              <a:t>（浑象，天文表演仪器）和</a:t>
            </a:r>
            <a:r>
              <a:rPr lang="zh-CN" altLang="en-US" sz="2000" b="1" dirty="0">
                <a:solidFill>
                  <a:schemeClr val="tx2">
                    <a:lumMod val="50000"/>
                    <a:lumOff val="50000"/>
                  </a:schemeClr>
                </a:solidFill>
                <a:latin typeface="等线" panose="02010600030101010101" pitchFamily="2" charset="-122"/>
                <a:ea typeface="等线" panose="02010600030101010101" pitchFamily="2" charset="-122"/>
              </a:rPr>
              <a:t>自动计时</a:t>
            </a:r>
            <a:r>
              <a:rPr lang="zh-CN" altLang="en-US" sz="2000" dirty="0">
                <a:latin typeface="等线" panose="02010600030101010101" pitchFamily="2" charset="-122"/>
                <a:ea typeface="等线" panose="02010600030101010101" pitchFamily="2" charset="-122"/>
              </a:rPr>
              <a:t>装置为一体；</a:t>
            </a:r>
            <a:endParaRPr lang="en-US" altLang="zh-CN" sz="2000" dirty="0">
              <a:latin typeface="等线" panose="02010600030101010101" pitchFamily="2" charset="-122"/>
              <a:ea typeface="等线" panose="02010600030101010101" pitchFamily="2" charset="-122"/>
            </a:endParaRPr>
          </a:p>
          <a:p>
            <a:pPr marL="285750" indent="-285750">
              <a:spcBef>
                <a:spcPts val="600"/>
              </a:spcBef>
              <a:buFont typeface="Wingdings" panose="05000000000000000000" pitchFamily="2" charset="2"/>
              <a:buChar char="p"/>
            </a:pPr>
            <a:r>
              <a:rPr lang="zh-CN" altLang="en-US" sz="2000" dirty="0">
                <a:latin typeface="等线" panose="02010600030101010101" pitchFamily="2" charset="-122"/>
                <a:ea typeface="等线" panose="02010600030101010101" pitchFamily="2" charset="-122"/>
              </a:rPr>
              <a:t>是一种大型自动化天文仪器。</a:t>
            </a: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ACE808F-9A90-498A-8FFF-5B176435F3E1}"/>
              </a:ext>
            </a:extLst>
          </p:cNvPr>
          <p:cNvSpPr>
            <a:spLocks noGrp="1" noChangeArrowheads="1"/>
          </p:cNvSpPr>
          <p:nvPr>
            <p:ph type="title"/>
          </p:nvPr>
        </p:nvSpPr>
        <p:spPr>
          <a:xfrm>
            <a:off x="766763" y="361950"/>
            <a:ext cx="9753600" cy="1143000"/>
          </a:xfrm>
        </p:spPr>
        <p:txBody>
          <a:bodyPr/>
          <a:lstStyle/>
          <a:p>
            <a:r>
              <a:rPr lang="zh-CN" altLang="en-US" sz="3000" b="1" dirty="0">
                <a:latin typeface="等线" panose="02010600030101010101" pitchFamily="2" charset="-122"/>
                <a:ea typeface="等线" panose="02010600030101010101" pitchFamily="2" charset="-122"/>
              </a:rPr>
              <a:t>水运仪象台枢轮和天衡装置示意图</a:t>
            </a:r>
          </a:p>
        </p:txBody>
      </p:sp>
      <p:pic>
        <p:nvPicPr>
          <p:cNvPr id="20483" name="Picture 3">
            <a:extLst>
              <a:ext uri="{FF2B5EF4-FFF2-40B4-BE49-F238E27FC236}">
                <a16:creationId xmlns:a16="http://schemas.microsoft.com/office/drawing/2014/main" id="{7CB4BACB-B266-4E4A-9055-C303FC676B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5550" y="1695450"/>
            <a:ext cx="7048500" cy="4800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灯片编号占位符 5">
            <a:extLst>
              <a:ext uri="{FF2B5EF4-FFF2-40B4-BE49-F238E27FC236}">
                <a16:creationId xmlns:a16="http://schemas.microsoft.com/office/drawing/2014/main" id="{C1D3405F-353E-4D5D-85D4-CDFF898A9A6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BF117446-51F5-4248-A644-B4286476A2BC}" type="slidenum">
              <a:rPr lang="en-US" altLang="zh-CN"/>
              <a:pPr/>
              <a:t>12</a:t>
            </a:fld>
            <a:endParaRPr lang="en-US" altLang="zh-CN"/>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2EF7D80-D9A1-420A-BB19-FA2C254E7448}"/>
              </a:ext>
            </a:extLst>
          </p:cNvPr>
          <p:cNvSpPr>
            <a:spLocks noGrp="1" noChangeArrowheads="1"/>
          </p:cNvSpPr>
          <p:nvPr>
            <p:ph type="title"/>
          </p:nvPr>
        </p:nvSpPr>
        <p:spPr>
          <a:xfrm>
            <a:off x="839788" y="0"/>
            <a:ext cx="7772400" cy="1493838"/>
          </a:xfrm>
        </p:spPr>
        <p:txBody>
          <a:bodyPr/>
          <a:lstStyle/>
          <a:p>
            <a:r>
              <a:rPr lang="zh-CN" altLang="en-US" b="1">
                <a:latin typeface="等线" panose="02010600030101010101" pitchFamily="2" charset="-122"/>
                <a:ea typeface="等线" panose="02010600030101010101" pitchFamily="2" charset="-122"/>
              </a:rPr>
              <a:t>自动化技术发展简史 </a:t>
            </a:r>
            <a:endParaRPr lang="en-US" altLang="zh-CN" b="1">
              <a:latin typeface="等线" panose="02010600030101010101" pitchFamily="2" charset="-122"/>
              <a:ea typeface="等线" panose="02010600030101010101" pitchFamily="2" charset="-122"/>
            </a:endParaRPr>
          </a:p>
        </p:txBody>
      </p:sp>
      <p:sp>
        <p:nvSpPr>
          <p:cNvPr id="21507" name="灯片编号占位符 5">
            <a:extLst>
              <a:ext uri="{FF2B5EF4-FFF2-40B4-BE49-F238E27FC236}">
                <a16:creationId xmlns:a16="http://schemas.microsoft.com/office/drawing/2014/main" id="{C6AF143E-54B5-4E2E-A17F-2ACC75178D3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5DC97873-24FC-4E4E-B5B8-35BD351BDE28}" type="slidenum">
              <a:rPr lang="en-US" altLang="zh-CN"/>
              <a:pPr/>
              <a:t>13</a:t>
            </a:fld>
            <a:endParaRPr lang="en-US" altLang="zh-CN"/>
          </a:p>
        </p:txBody>
      </p:sp>
      <p:sp>
        <p:nvSpPr>
          <p:cNvPr id="21508" name="Text Box 3">
            <a:extLst>
              <a:ext uri="{FF2B5EF4-FFF2-40B4-BE49-F238E27FC236}">
                <a16:creationId xmlns:a16="http://schemas.microsoft.com/office/drawing/2014/main" id="{9C9B194E-34EE-4E84-8C0E-13C7840FA3D0}"/>
              </a:ext>
            </a:extLst>
          </p:cNvPr>
          <p:cNvSpPr txBox="1">
            <a:spLocks noChangeArrowheads="1"/>
          </p:cNvSpPr>
          <p:nvPr/>
        </p:nvSpPr>
        <p:spPr bwMode="auto">
          <a:xfrm>
            <a:off x="1055688" y="1844675"/>
            <a:ext cx="10239375"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tx2"/>
              </a:buClr>
              <a:buSzPct val="115000"/>
              <a:buFontTx/>
              <a:buBlip>
                <a:blip r:embed="rId2"/>
              </a:buBlip>
            </a:pPr>
            <a:r>
              <a:rPr kumimoji="1" lang="zh-CN" altLang="en-US" sz="3600" b="1">
                <a:latin typeface="Times New Roman" panose="02020603050405020304" pitchFamily="18" charset="0"/>
              </a:rPr>
              <a:t>自动装置的出现和应用（18世纪以前</a:t>
            </a:r>
            <a:r>
              <a:rPr kumimoji="1" lang="en-US" altLang="zh-CN" sz="3600" b="1">
                <a:latin typeface="Times New Roman" panose="02020603050405020304" pitchFamily="18" charset="0"/>
              </a:rPr>
              <a:t>)</a:t>
            </a:r>
            <a:endParaRPr kumimoji="1" lang="zh-CN" altLang="en-US" sz="3600" b="1">
              <a:latin typeface="Times New Roman" panose="02020603050405020304" pitchFamily="18" charset="0"/>
            </a:endParaRPr>
          </a:p>
          <a:p>
            <a:pPr eaLnBrk="1" hangingPunct="1">
              <a:spcBef>
                <a:spcPct val="20000"/>
              </a:spcBef>
              <a:buClr>
                <a:schemeClr val="tx2"/>
              </a:buClr>
              <a:buSzPct val="115000"/>
              <a:buFontTx/>
              <a:buBlip>
                <a:blip r:embed="rId2"/>
              </a:buBlip>
            </a:pPr>
            <a:r>
              <a:rPr kumimoji="1" lang="zh-CN" altLang="en-US" sz="3600" b="1">
                <a:latin typeface="Times New Roman" panose="02020603050405020304" pitchFamily="18" charset="0"/>
              </a:rPr>
              <a:t>自动化技术形成时期（18世纪末至20世纪30年代）</a:t>
            </a:r>
            <a:endParaRPr kumimoji="1" lang="zh-CN" altLang="en-US" sz="3600">
              <a:latin typeface="Times New Roman" panose="02020603050405020304" pitchFamily="18" charset="0"/>
            </a:endParaRPr>
          </a:p>
          <a:p>
            <a:pPr eaLnBrk="1" hangingPunct="1">
              <a:spcBef>
                <a:spcPct val="20000"/>
              </a:spcBef>
              <a:buClr>
                <a:schemeClr val="tx2"/>
              </a:buClr>
              <a:buSzPct val="115000"/>
              <a:buFontTx/>
              <a:buBlip>
                <a:blip r:embed="rId2"/>
              </a:buBlip>
            </a:pPr>
            <a:r>
              <a:rPr kumimoji="1" lang="zh-CN" altLang="en-US" sz="3600" b="1">
                <a:latin typeface="Times New Roman" panose="02020603050405020304" pitchFamily="18" charset="0"/>
              </a:rPr>
              <a:t>局部自动化时期 (20世纪40-50年代)</a:t>
            </a:r>
            <a:endParaRPr kumimoji="1" lang="zh-CN" altLang="en-US" sz="3600">
              <a:latin typeface="Times New Roman" panose="02020603050405020304" pitchFamily="18" charset="0"/>
            </a:endParaRPr>
          </a:p>
          <a:p>
            <a:pPr eaLnBrk="1" hangingPunct="1">
              <a:spcBef>
                <a:spcPct val="20000"/>
              </a:spcBef>
              <a:buClr>
                <a:schemeClr val="tx2"/>
              </a:buClr>
              <a:buSzPct val="115000"/>
              <a:buFontTx/>
              <a:buBlip>
                <a:blip r:embed="rId2"/>
              </a:buBlip>
            </a:pPr>
            <a:r>
              <a:rPr kumimoji="1" lang="zh-CN" altLang="en-US" sz="3600" b="1">
                <a:latin typeface="Times New Roman" panose="02020603050405020304" pitchFamily="18" charset="0"/>
              </a:rPr>
              <a:t>综合自动化时期（20世纪50年代末起至今)</a:t>
            </a:r>
            <a:endParaRPr kumimoji="1" lang="en-US" altLang="zh-CN" sz="3600" b="1">
              <a:latin typeface="Times New Roman" panose="02020603050405020304" pitchFamily="18" charset="0"/>
            </a:endParaRPr>
          </a:p>
          <a:p>
            <a:pPr lvl="1" eaLnBrk="1" hangingPunct="1">
              <a:spcBef>
                <a:spcPct val="20000"/>
              </a:spcBef>
              <a:buClr>
                <a:schemeClr val="tx2"/>
              </a:buClr>
              <a:buSzPct val="115000"/>
              <a:buFontTx/>
              <a:buBlip>
                <a:blip r:embed="rId2"/>
              </a:buBlip>
            </a:pPr>
            <a:r>
              <a:rPr kumimoji="1" lang="zh-CN" altLang="en-US" sz="3600" b="1">
                <a:latin typeface="Times New Roman" panose="02020603050405020304" pitchFamily="18" charset="0"/>
              </a:rPr>
              <a:t>网络化（</a:t>
            </a:r>
            <a:r>
              <a:rPr kumimoji="1" lang="en-US" altLang="zh-CN" sz="3600" b="1">
                <a:latin typeface="Times New Roman" panose="02020603050405020304" pitchFamily="18" charset="0"/>
              </a:rPr>
              <a:t>1990s~</a:t>
            </a:r>
            <a:r>
              <a:rPr kumimoji="1" lang="zh-CN" altLang="en-US" sz="3600" b="1">
                <a:latin typeface="Times New Roman" panose="02020603050405020304" pitchFamily="18" charset="0"/>
              </a:rPr>
              <a:t>）</a:t>
            </a:r>
            <a:endParaRPr kumimoji="1" lang="en-US" altLang="zh-CN" sz="3600" b="1">
              <a:latin typeface="Times New Roman" panose="02020603050405020304" pitchFamily="18" charset="0"/>
            </a:endParaRPr>
          </a:p>
          <a:p>
            <a:pPr lvl="1" eaLnBrk="1" hangingPunct="1">
              <a:spcBef>
                <a:spcPct val="20000"/>
              </a:spcBef>
              <a:buClr>
                <a:schemeClr val="tx2"/>
              </a:buClr>
              <a:buSzPct val="115000"/>
              <a:buFontTx/>
              <a:buBlip>
                <a:blip r:embed="rId2"/>
              </a:buBlip>
            </a:pPr>
            <a:r>
              <a:rPr kumimoji="1" lang="zh-CN" altLang="en-US" sz="3600" b="1">
                <a:latin typeface="Times New Roman" panose="02020603050405020304" pitchFamily="18" charset="0"/>
              </a:rPr>
              <a:t>信息化（</a:t>
            </a:r>
            <a:r>
              <a:rPr kumimoji="1" lang="en-US" altLang="zh-CN" sz="3600" b="1">
                <a:latin typeface="Times New Roman" panose="02020603050405020304" pitchFamily="18" charset="0"/>
              </a:rPr>
              <a:t>2000s~</a:t>
            </a:r>
            <a:r>
              <a:rPr kumimoji="1" lang="zh-CN" altLang="en-US" sz="3600" b="1">
                <a:latin typeface="Times New Roman" panose="02020603050405020304" pitchFamily="18" charset="0"/>
              </a:rPr>
              <a:t>）</a:t>
            </a:r>
            <a:endParaRPr kumimoji="1" lang="en-US" altLang="zh-CN" sz="3600" b="1">
              <a:latin typeface="Times New Roman" panose="02020603050405020304" pitchFamily="18" charset="0"/>
            </a:endParaRPr>
          </a:p>
          <a:p>
            <a:pPr lvl="1" eaLnBrk="1" hangingPunct="1">
              <a:spcBef>
                <a:spcPct val="20000"/>
              </a:spcBef>
              <a:buClr>
                <a:schemeClr val="tx2"/>
              </a:buClr>
              <a:buSzPct val="115000"/>
              <a:buFontTx/>
              <a:buBlip>
                <a:blip r:embed="rId2"/>
              </a:buBlip>
            </a:pPr>
            <a:r>
              <a:rPr kumimoji="1" lang="zh-CN" altLang="en-US" sz="3600" b="1">
                <a:latin typeface="Times New Roman" panose="02020603050405020304" pitchFamily="18" charset="0"/>
              </a:rPr>
              <a:t>智能化（</a:t>
            </a:r>
            <a:r>
              <a:rPr kumimoji="1" lang="en-US" altLang="zh-CN" sz="3600" b="1">
                <a:latin typeface="Times New Roman" panose="02020603050405020304" pitchFamily="18" charset="0"/>
              </a:rPr>
              <a:t>2010s~</a:t>
            </a:r>
            <a:r>
              <a:rPr kumimoji="1" lang="zh-CN" altLang="en-US" sz="3600" b="1">
                <a:latin typeface="Times New Roman" panose="02020603050405020304" pitchFamily="18" charset="0"/>
              </a:rPr>
              <a:t>）</a:t>
            </a: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C53B510-5482-434E-8E45-3AF96F3BB836}"/>
              </a:ext>
            </a:extLst>
          </p:cNvPr>
          <p:cNvSpPr>
            <a:spLocks noGrp="1" noChangeArrowheads="1"/>
          </p:cNvSpPr>
          <p:nvPr>
            <p:ph type="title"/>
          </p:nvPr>
        </p:nvSpPr>
        <p:spPr>
          <a:xfrm>
            <a:off x="839788" y="304800"/>
            <a:ext cx="8915400" cy="1143000"/>
          </a:xfrm>
        </p:spPr>
        <p:txBody>
          <a:bodyPr/>
          <a:lstStyle/>
          <a:p>
            <a:r>
              <a:rPr lang="zh-CN" altLang="en-US" sz="3400" b="1">
                <a:latin typeface="等线" panose="02010600030101010101" pitchFamily="2" charset="-122"/>
                <a:ea typeface="等线" panose="02010600030101010101" pitchFamily="2" charset="-122"/>
              </a:rPr>
              <a:t>自动装置的出现和应用（18世纪以前）</a:t>
            </a:r>
            <a:r>
              <a:rPr lang="zh-CN" altLang="en-US">
                <a:latin typeface="等线" panose="02010600030101010101" pitchFamily="2" charset="-122"/>
                <a:ea typeface="等线" panose="02010600030101010101" pitchFamily="2" charset="-122"/>
              </a:rPr>
              <a:t> </a:t>
            </a:r>
          </a:p>
        </p:txBody>
      </p:sp>
      <p:sp>
        <p:nvSpPr>
          <p:cNvPr id="22531" name="灯片编号占位符 5">
            <a:extLst>
              <a:ext uri="{FF2B5EF4-FFF2-40B4-BE49-F238E27FC236}">
                <a16:creationId xmlns:a16="http://schemas.microsoft.com/office/drawing/2014/main" id="{D29DFBEA-FCA9-4B49-8BDC-91E13C538AC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981C2A49-F4D6-440F-9ACC-1775FFF92A2C}" type="slidenum">
              <a:rPr lang="en-US" altLang="zh-CN"/>
              <a:pPr/>
              <a:t>14</a:t>
            </a:fld>
            <a:endParaRPr lang="en-US" altLang="zh-CN"/>
          </a:p>
        </p:txBody>
      </p:sp>
      <p:sp>
        <p:nvSpPr>
          <p:cNvPr id="22532" name="Text Box 3">
            <a:extLst>
              <a:ext uri="{FF2B5EF4-FFF2-40B4-BE49-F238E27FC236}">
                <a16:creationId xmlns:a16="http://schemas.microsoft.com/office/drawing/2014/main" id="{327D1937-59CD-44EF-A21B-55AE3443ACAA}"/>
              </a:ext>
            </a:extLst>
          </p:cNvPr>
          <p:cNvSpPr txBox="1">
            <a:spLocks noChangeArrowheads="1"/>
          </p:cNvSpPr>
          <p:nvPr/>
        </p:nvSpPr>
        <p:spPr bwMode="auto">
          <a:xfrm>
            <a:off x="2640013" y="6278563"/>
            <a:ext cx="66294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tx2"/>
              </a:buClr>
              <a:buSzPct val="115000"/>
            </a:pPr>
            <a:r>
              <a:rPr kumimoji="1" lang="zh-CN" altLang="en-US" sz="2400" b="1">
                <a:latin typeface="等线" panose="02010600030101010101" pitchFamily="2" charset="-122"/>
                <a:ea typeface="等线" panose="02010600030101010101" pitchFamily="2" charset="-122"/>
              </a:rPr>
              <a:t>“自动控制”作为一种技术掌握在发明家的手中</a:t>
            </a:r>
            <a:endParaRPr kumimoji="1" lang="zh-CN" altLang="en-US" sz="1600">
              <a:latin typeface="等线" panose="02010600030101010101" pitchFamily="2" charset="-122"/>
              <a:ea typeface="等线" panose="02010600030101010101" pitchFamily="2" charset="-122"/>
            </a:endParaRPr>
          </a:p>
        </p:txBody>
      </p:sp>
      <p:sp>
        <p:nvSpPr>
          <p:cNvPr id="331780" name="Text Box 4">
            <a:extLst>
              <a:ext uri="{FF2B5EF4-FFF2-40B4-BE49-F238E27FC236}">
                <a16:creationId xmlns:a16="http://schemas.microsoft.com/office/drawing/2014/main" id="{1AFFBBC1-B897-49CD-A7EC-EC11307762E4}"/>
              </a:ext>
            </a:extLst>
          </p:cNvPr>
          <p:cNvSpPr txBox="1">
            <a:spLocks noChangeArrowheads="1"/>
          </p:cNvSpPr>
          <p:nvPr/>
        </p:nvSpPr>
        <p:spPr bwMode="auto">
          <a:xfrm>
            <a:off x="1271588" y="2278063"/>
            <a:ext cx="10225087" cy="4005262"/>
          </a:xfrm>
          <a:prstGeom prst="rect">
            <a:avLst/>
          </a:prstGeom>
          <a:noFill/>
          <a:ln>
            <a:noFill/>
          </a:ln>
          <a:effectLst/>
        </p:spPr>
        <p:txBody>
          <a:bodyPr>
            <a:spAutoFit/>
          </a:bodyPr>
          <a:lstStyle/>
          <a:p>
            <a:pPr eaLnBrk="1" hangingPunct="1">
              <a:lnSpc>
                <a:spcPct val="115000"/>
              </a:lnSpc>
              <a:spcBef>
                <a:spcPct val="20000"/>
              </a:spcBef>
              <a:buClr>
                <a:schemeClr val="tx2"/>
              </a:buClr>
              <a:buSzPct val="115000"/>
              <a:defRPr/>
            </a:pPr>
            <a:r>
              <a:rPr kumimoji="1" lang="zh-CN" altLang="en-US" sz="2400" dirty="0">
                <a:latin typeface="等线" panose="02010600030101010101" pitchFamily="2" charset="-122"/>
                <a:ea typeface="等线" panose="02010600030101010101" pitchFamily="2" charset="-122"/>
              </a:rPr>
              <a:t>     中国和巴比伦出现了自动计时装置—</a:t>
            </a:r>
            <a:r>
              <a:rPr kumimoji="1" lang="zh-CN" altLang="en-US" sz="2400" b="1" dirty="0">
                <a:solidFill>
                  <a:schemeClr val="tx2"/>
                </a:solidFill>
                <a:latin typeface="等线" panose="02010600030101010101" pitchFamily="2" charset="-122"/>
                <a:ea typeface="等线" panose="02010600030101010101" pitchFamily="2" charset="-122"/>
              </a:rPr>
              <a:t>刻漏</a:t>
            </a:r>
            <a:r>
              <a:rPr kumimoji="1" lang="zh-CN" altLang="en-US" sz="2400" b="1" dirty="0">
                <a:latin typeface="等线" panose="02010600030101010101" pitchFamily="2" charset="-122"/>
                <a:ea typeface="等线" panose="02010600030101010101" pitchFamily="2" charset="-122"/>
              </a:rPr>
              <a:t>、</a:t>
            </a:r>
            <a:r>
              <a:rPr kumimoji="1" lang="zh-CN" altLang="en-US" sz="2400" b="1" dirty="0">
                <a:solidFill>
                  <a:schemeClr val="tx2"/>
                </a:solidFill>
                <a:latin typeface="等线" panose="02010600030101010101" pitchFamily="2" charset="-122"/>
                <a:ea typeface="等线" panose="02010600030101010101" pitchFamily="2" charset="-122"/>
              </a:rPr>
              <a:t>指南车</a:t>
            </a:r>
            <a:r>
              <a:rPr kumimoji="1" lang="zh-CN" altLang="en-US" sz="2400" b="1" dirty="0">
                <a:latin typeface="等线" panose="02010600030101010101" pitchFamily="2" charset="-122"/>
                <a:ea typeface="等线" panose="02010600030101010101" pitchFamily="2" charset="-122"/>
              </a:rPr>
              <a:t>、</a:t>
            </a:r>
            <a:r>
              <a:rPr kumimoji="1" lang="zh-CN" altLang="en-US" sz="2400" b="1" dirty="0">
                <a:solidFill>
                  <a:schemeClr val="tx2"/>
                </a:solidFill>
                <a:latin typeface="等线" panose="02010600030101010101" pitchFamily="2" charset="-122"/>
                <a:ea typeface="等线" panose="02010600030101010101" pitchFamily="2" charset="-122"/>
              </a:rPr>
              <a:t>水运仪象台</a:t>
            </a:r>
            <a:r>
              <a:rPr kumimoji="1" lang="zh-CN" altLang="en-US" sz="2400" b="1" dirty="0">
                <a:latin typeface="等线" panose="02010600030101010101" pitchFamily="2" charset="-122"/>
                <a:ea typeface="等线" panose="02010600030101010101" pitchFamily="2" charset="-122"/>
              </a:rPr>
              <a:t>等</a:t>
            </a:r>
            <a:r>
              <a:rPr kumimoji="1" lang="zh-CN" altLang="en-US" sz="2400" dirty="0">
                <a:latin typeface="等线" panose="02010600030101010101" pitchFamily="2" charset="-122"/>
                <a:ea typeface="等线" panose="02010600030101010101" pitchFamily="2" charset="-122"/>
              </a:rPr>
              <a:t>。</a:t>
            </a:r>
            <a:endParaRPr kumimoji="1" lang="en-US" altLang="zh-CN" sz="2400" dirty="0">
              <a:latin typeface="等线" panose="02010600030101010101" pitchFamily="2" charset="-122"/>
              <a:ea typeface="等线" panose="02010600030101010101" pitchFamily="2" charset="-122"/>
            </a:endParaRPr>
          </a:p>
          <a:p>
            <a:pPr marL="342900" indent="-342900" eaLnBrk="1" hangingPunct="1">
              <a:lnSpc>
                <a:spcPct val="150000"/>
              </a:lnSpc>
              <a:spcBef>
                <a:spcPct val="20000"/>
              </a:spcBef>
              <a:buClr>
                <a:schemeClr val="tx2"/>
              </a:buClr>
              <a:buSzPct val="115000"/>
              <a:buFont typeface="Wingdings" panose="05000000000000000000" pitchFamily="2" charset="2"/>
              <a:buChar char="Ø"/>
              <a:defRPr/>
            </a:pPr>
            <a:r>
              <a:rPr kumimoji="1" lang="zh-CN" altLang="en-US" sz="2400" dirty="0">
                <a:latin typeface="等线" panose="02010600030101010101" pitchFamily="2" charset="-122"/>
                <a:ea typeface="等线" panose="02010600030101010101" pitchFamily="2" charset="-122"/>
              </a:rPr>
              <a:t>公元1世纪古埃及和希腊的发明家也创造了教堂</a:t>
            </a:r>
            <a:r>
              <a:rPr kumimoji="1" lang="zh-CN" altLang="en-US" sz="2400" dirty="0">
                <a:solidFill>
                  <a:schemeClr val="tx2"/>
                </a:solidFill>
                <a:latin typeface="等线" panose="02010600030101010101" pitchFamily="2" charset="-122"/>
                <a:ea typeface="等线" panose="02010600030101010101" pitchFamily="2" charset="-122"/>
              </a:rPr>
              <a:t>庙门</a:t>
            </a:r>
            <a:r>
              <a:rPr kumimoji="1" lang="zh-CN" altLang="en-US" sz="2400" dirty="0">
                <a:latin typeface="等线" panose="02010600030101010101" pitchFamily="2" charset="-122"/>
                <a:ea typeface="等线" panose="02010600030101010101" pitchFamily="2" charset="-122"/>
              </a:rPr>
              <a:t>自动开启、铜祭司自动</a:t>
            </a:r>
            <a:r>
              <a:rPr kumimoji="1" lang="zh-CN" altLang="en-US" sz="2400" dirty="0">
                <a:solidFill>
                  <a:schemeClr val="tx2"/>
                </a:solidFill>
                <a:latin typeface="等线" panose="02010600030101010101" pitchFamily="2" charset="-122"/>
                <a:ea typeface="等线" panose="02010600030101010101" pitchFamily="2" charset="-122"/>
              </a:rPr>
              <a:t>洒圣水</a:t>
            </a:r>
            <a:r>
              <a:rPr kumimoji="1" lang="zh-CN" altLang="en-US" sz="2400" dirty="0">
                <a:latin typeface="等线" panose="02010600030101010101" pitchFamily="2" charset="-122"/>
                <a:ea typeface="等线" panose="02010600030101010101" pitchFamily="2" charset="-122"/>
              </a:rPr>
              <a:t>、投币式</a:t>
            </a:r>
            <a:r>
              <a:rPr kumimoji="1" lang="zh-CN" altLang="en-US" sz="2400" dirty="0">
                <a:solidFill>
                  <a:schemeClr val="tx2"/>
                </a:solidFill>
                <a:latin typeface="等线" panose="02010600030101010101" pitchFamily="2" charset="-122"/>
                <a:ea typeface="等线" panose="02010600030101010101" pitchFamily="2" charset="-122"/>
              </a:rPr>
              <a:t>圣水</a:t>
            </a:r>
            <a:r>
              <a:rPr kumimoji="1" lang="zh-CN" altLang="en-US" sz="2400" dirty="0">
                <a:latin typeface="等线" panose="02010600030101010101" pitchFamily="2" charset="-122"/>
                <a:ea typeface="等线" panose="02010600030101010101" pitchFamily="2" charset="-122"/>
              </a:rPr>
              <a:t>箱等自动装置。</a:t>
            </a:r>
            <a:endParaRPr kumimoji="1" lang="en-US" altLang="zh-CN" sz="2400" dirty="0">
              <a:latin typeface="等线" panose="02010600030101010101" pitchFamily="2" charset="-122"/>
              <a:ea typeface="等线" panose="02010600030101010101" pitchFamily="2" charset="-122"/>
            </a:endParaRPr>
          </a:p>
          <a:p>
            <a:pPr marL="342900" indent="-342900" eaLnBrk="1" hangingPunct="1">
              <a:lnSpc>
                <a:spcPct val="150000"/>
              </a:lnSpc>
              <a:spcBef>
                <a:spcPct val="20000"/>
              </a:spcBef>
              <a:buClr>
                <a:schemeClr val="tx2"/>
              </a:buClr>
              <a:buSzPct val="115000"/>
              <a:buFont typeface="Wingdings" panose="05000000000000000000" pitchFamily="2" charset="2"/>
              <a:buChar char="Ø"/>
              <a:defRPr/>
            </a:pPr>
            <a:r>
              <a:rPr kumimoji="1" lang="zh-CN" altLang="en-US" sz="2400" dirty="0">
                <a:latin typeface="等线" panose="02010600030101010101" pitchFamily="2" charset="-122"/>
                <a:ea typeface="等线" panose="02010600030101010101" pitchFamily="2" charset="-122"/>
              </a:rPr>
              <a:t>中国天文学家张衡（公元78-139）曾经发明了对天体运行情况自动仿真的</a:t>
            </a:r>
            <a:r>
              <a:rPr kumimoji="1" lang="zh-CN" altLang="en-US" sz="2400" dirty="0">
                <a:solidFill>
                  <a:schemeClr val="tx2"/>
                </a:solidFill>
                <a:latin typeface="等线" panose="02010600030101010101" pitchFamily="2" charset="-122"/>
                <a:ea typeface="等线" panose="02010600030101010101" pitchFamily="2" charset="-122"/>
              </a:rPr>
              <a:t>漏水转浑天仪</a:t>
            </a:r>
            <a:r>
              <a:rPr kumimoji="1" lang="zh-CN" altLang="en-US" sz="2400" dirty="0">
                <a:latin typeface="等线" panose="02010600030101010101" pitchFamily="2" charset="-122"/>
                <a:ea typeface="等线" panose="02010600030101010101" pitchFamily="2" charset="-122"/>
              </a:rPr>
              <a:t>和自动检测地震的</a:t>
            </a:r>
            <a:r>
              <a:rPr kumimoji="1" lang="zh-CN" altLang="en-US" sz="2400" dirty="0">
                <a:solidFill>
                  <a:schemeClr val="tx2"/>
                </a:solidFill>
                <a:latin typeface="等线" panose="02010600030101010101" pitchFamily="2" charset="-122"/>
                <a:ea typeface="等线" panose="02010600030101010101" pitchFamily="2" charset="-122"/>
              </a:rPr>
              <a:t>候风地动仪</a:t>
            </a:r>
            <a:r>
              <a:rPr kumimoji="1" lang="zh-CN" altLang="en-US" sz="2400" dirty="0">
                <a:latin typeface="等线" panose="02010600030101010101" pitchFamily="2" charset="-122"/>
                <a:ea typeface="等线" panose="02010600030101010101" pitchFamily="2" charset="-122"/>
              </a:rPr>
              <a:t>。</a:t>
            </a:r>
            <a:endParaRPr kumimoji="1" lang="en-US" altLang="zh-CN" sz="2400" dirty="0">
              <a:latin typeface="等线" panose="02010600030101010101" pitchFamily="2" charset="-122"/>
              <a:ea typeface="等线" panose="02010600030101010101" pitchFamily="2" charset="-122"/>
            </a:endParaRPr>
          </a:p>
          <a:p>
            <a:pPr marL="342900" indent="-342900" eaLnBrk="1" hangingPunct="1">
              <a:lnSpc>
                <a:spcPct val="150000"/>
              </a:lnSpc>
              <a:spcBef>
                <a:spcPct val="20000"/>
              </a:spcBef>
              <a:buClr>
                <a:schemeClr val="tx2"/>
              </a:buClr>
              <a:buSzPct val="115000"/>
              <a:buFont typeface="Wingdings" panose="05000000000000000000" pitchFamily="2" charset="2"/>
              <a:buChar char="Ø"/>
              <a:defRPr/>
            </a:pPr>
            <a:r>
              <a:rPr kumimoji="1" lang="zh-CN" altLang="en-US" sz="2400" dirty="0">
                <a:latin typeface="等线" panose="02010600030101010101" pitchFamily="2" charset="-122"/>
                <a:ea typeface="等线" panose="02010600030101010101" pitchFamily="2" charset="-122"/>
              </a:rPr>
              <a:t>公元1088年，中国苏颂等人把浑仪（天文观测仪器）、浑象（天文表现仪器）和自动计时装置结合在一起建成了</a:t>
            </a:r>
            <a:r>
              <a:rPr kumimoji="1" lang="zh-CN" altLang="en-US" sz="2400" dirty="0">
                <a:solidFill>
                  <a:schemeClr val="tx2"/>
                </a:solidFill>
                <a:latin typeface="等线" panose="02010600030101010101" pitchFamily="2" charset="-122"/>
                <a:ea typeface="等线" panose="02010600030101010101" pitchFamily="2" charset="-122"/>
              </a:rPr>
              <a:t>水运仪象台</a:t>
            </a:r>
            <a:r>
              <a:rPr kumimoji="1" lang="zh-CN" altLang="en-US" sz="2400" dirty="0">
                <a:latin typeface="等线" panose="02010600030101010101" pitchFamily="2" charset="-122"/>
                <a:ea typeface="等线" panose="02010600030101010101" pitchFamily="2" charset="-122"/>
              </a:rPr>
              <a:t>。</a:t>
            </a:r>
            <a:endParaRPr kumimoji="1" lang="zh-CN" altLang="en-US" sz="2400" dirty="0">
              <a:solidFill>
                <a:schemeClr val="tx2"/>
              </a:solidFill>
              <a:latin typeface="等线" panose="02010600030101010101" pitchFamily="2" charset="-122"/>
              <a:ea typeface="等线" panose="02010600030101010101" pitchFamily="2" charset="-122"/>
            </a:endParaRPr>
          </a:p>
        </p:txBody>
      </p:sp>
      <p:sp>
        <p:nvSpPr>
          <p:cNvPr id="22534" name="Text Box 6">
            <a:extLst>
              <a:ext uri="{FF2B5EF4-FFF2-40B4-BE49-F238E27FC236}">
                <a16:creationId xmlns:a16="http://schemas.microsoft.com/office/drawing/2014/main" id="{FBB179B6-89FA-47D5-B000-D8F001302AD5}"/>
              </a:ext>
            </a:extLst>
          </p:cNvPr>
          <p:cNvSpPr txBox="1">
            <a:spLocks noChangeArrowheads="1"/>
          </p:cNvSpPr>
          <p:nvPr/>
        </p:nvSpPr>
        <p:spPr bwMode="auto">
          <a:xfrm>
            <a:off x="695325" y="1573213"/>
            <a:ext cx="3581400" cy="57943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
                <a:schemeClr val="tx2"/>
              </a:buClr>
              <a:buSzPct val="115000"/>
            </a:pPr>
            <a:r>
              <a:rPr kumimoji="1" lang="zh-CN" altLang="en-US" sz="2800" b="1">
                <a:latin typeface="Times New Roman" panose="02020603050405020304" pitchFamily="18" charset="0"/>
              </a:rPr>
              <a:t> </a:t>
            </a:r>
            <a:r>
              <a:rPr kumimoji="1" lang="zh-CN" altLang="en-US" sz="3200" b="1">
                <a:solidFill>
                  <a:schemeClr val="tx2"/>
                </a:solidFill>
                <a:latin typeface="Times New Roman" panose="02020603050405020304" pitchFamily="18" charset="0"/>
              </a:rPr>
              <a:t>(1)  古代自动装置</a:t>
            </a:r>
            <a:r>
              <a:rPr kumimoji="1" lang="zh-CN" altLang="en-US" sz="2800" b="1">
                <a:latin typeface="Times New Roman" panose="02020603050405020304" pitchFamily="18" charset="0"/>
              </a:rPr>
              <a:t> </a:t>
            </a: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999F69D-BB26-43B6-8058-2DECDCF03562}"/>
              </a:ext>
            </a:extLst>
          </p:cNvPr>
          <p:cNvSpPr>
            <a:spLocks noGrp="1" noChangeArrowheads="1"/>
          </p:cNvSpPr>
          <p:nvPr>
            <p:ph type="title"/>
          </p:nvPr>
        </p:nvSpPr>
        <p:spPr>
          <a:xfrm>
            <a:off x="839788" y="341313"/>
            <a:ext cx="10363200" cy="1143000"/>
          </a:xfrm>
        </p:spPr>
        <p:txBody>
          <a:bodyPr/>
          <a:lstStyle/>
          <a:p>
            <a:r>
              <a:rPr lang="zh-CN" altLang="en-US" b="1">
                <a:latin typeface="等线" panose="02010600030101010101" pitchFamily="2" charset="-122"/>
                <a:ea typeface="等线" panose="02010600030101010101" pitchFamily="2" charset="-122"/>
              </a:rPr>
              <a:t>(2)  近代自动装置</a:t>
            </a:r>
          </a:p>
        </p:txBody>
      </p:sp>
      <p:sp>
        <p:nvSpPr>
          <p:cNvPr id="23555" name="Rectangle 3">
            <a:extLst>
              <a:ext uri="{FF2B5EF4-FFF2-40B4-BE49-F238E27FC236}">
                <a16:creationId xmlns:a16="http://schemas.microsoft.com/office/drawing/2014/main" id="{03E88C77-4259-4B19-B4E2-C5B3B204CF42}"/>
              </a:ext>
            </a:extLst>
          </p:cNvPr>
          <p:cNvSpPr>
            <a:spLocks noGrp="1" noChangeArrowheads="1"/>
          </p:cNvSpPr>
          <p:nvPr>
            <p:ph idx="1"/>
          </p:nvPr>
        </p:nvSpPr>
        <p:spPr>
          <a:xfrm>
            <a:off x="1219200" y="1844675"/>
            <a:ext cx="10363200" cy="4530725"/>
          </a:xfrm>
        </p:spPr>
        <p:txBody>
          <a:bodyPr/>
          <a:lstStyle/>
          <a:p>
            <a:pPr>
              <a:lnSpc>
                <a:spcPct val="150000"/>
              </a:lnSpc>
            </a:pPr>
            <a:r>
              <a:rPr kumimoji="1" lang="zh-CN" altLang="en-US">
                <a:latin typeface="等线" panose="02010600030101010101" pitchFamily="2" charset="-122"/>
                <a:ea typeface="等线" panose="02010600030101010101" pitchFamily="2" charset="-122"/>
              </a:rPr>
              <a:t>法国物理学家</a:t>
            </a:r>
            <a:r>
              <a:rPr kumimoji="1" lang="en-US" altLang="zh-CN">
                <a:latin typeface="等线" panose="02010600030101010101" pitchFamily="2" charset="-122"/>
                <a:ea typeface="等线" panose="02010600030101010101" pitchFamily="2" charset="-122"/>
              </a:rPr>
              <a:t>B.</a:t>
            </a:r>
            <a:r>
              <a:rPr kumimoji="1" lang="zh-CN" altLang="en-US">
                <a:latin typeface="等线" panose="02010600030101010101" pitchFamily="2" charset="-122"/>
                <a:ea typeface="等线" panose="02010600030101010101" pitchFamily="2" charset="-122"/>
              </a:rPr>
              <a:t>帕斯卡（</a:t>
            </a:r>
            <a:r>
              <a:rPr kumimoji="1" lang="en-US" altLang="zh-CN">
                <a:latin typeface="等线" panose="02010600030101010101" pitchFamily="2" charset="-122"/>
                <a:ea typeface="等线" panose="02010600030101010101" pitchFamily="2" charset="-122"/>
              </a:rPr>
              <a:t>Pascal）</a:t>
            </a:r>
            <a:r>
              <a:rPr kumimoji="1" lang="zh-CN" altLang="en-US">
                <a:latin typeface="等线" panose="02010600030101010101" pitchFamily="2" charset="-122"/>
                <a:ea typeface="等线" panose="02010600030101010101" pitchFamily="2" charset="-122"/>
              </a:rPr>
              <a:t>在公元1642年发明的</a:t>
            </a:r>
            <a:r>
              <a:rPr kumimoji="1" lang="zh-CN" altLang="en-US" b="1">
                <a:latin typeface="等线" panose="02010600030101010101" pitchFamily="2" charset="-122"/>
                <a:ea typeface="等线" panose="02010600030101010101" pitchFamily="2" charset="-122"/>
              </a:rPr>
              <a:t>加法器</a:t>
            </a:r>
          </a:p>
          <a:p>
            <a:pPr>
              <a:lnSpc>
                <a:spcPct val="150000"/>
              </a:lnSpc>
            </a:pPr>
            <a:r>
              <a:rPr kumimoji="1" lang="zh-CN" altLang="en-US">
                <a:latin typeface="等线" panose="02010600030101010101" pitchFamily="2" charset="-122"/>
                <a:ea typeface="等线" panose="02010600030101010101" pitchFamily="2" charset="-122"/>
              </a:rPr>
              <a:t>荷兰机械师</a:t>
            </a:r>
            <a:r>
              <a:rPr kumimoji="1" lang="en-US" altLang="zh-CN">
                <a:latin typeface="等线" panose="02010600030101010101" pitchFamily="2" charset="-122"/>
                <a:ea typeface="等线" panose="02010600030101010101" pitchFamily="2" charset="-122"/>
              </a:rPr>
              <a:t>C.</a:t>
            </a:r>
            <a:r>
              <a:rPr kumimoji="1" lang="zh-CN" altLang="en-US">
                <a:latin typeface="等线" panose="02010600030101010101" pitchFamily="2" charset="-122"/>
                <a:ea typeface="等线" panose="02010600030101010101" pitchFamily="2" charset="-122"/>
              </a:rPr>
              <a:t>惠更斯（</a:t>
            </a:r>
            <a:r>
              <a:rPr kumimoji="1" lang="en-US" altLang="zh-CN">
                <a:latin typeface="等线" panose="02010600030101010101" pitchFamily="2" charset="-122"/>
                <a:ea typeface="等线" panose="02010600030101010101" pitchFamily="2" charset="-122"/>
              </a:rPr>
              <a:t>Huygens）</a:t>
            </a:r>
            <a:r>
              <a:rPr kumimoji="1" lang="zh-CN" altLang="en-US">
                <a:latin typeface="等线" panose="02010600030101010101" pitchFamily="2" charset="-122"/>
                <a:ea typeface="等线" panose="02010600030101010101" pitchFamily="2" charset="-122"/>
              </a:rPr>
              <a:t>于公元1657年发明</a:t>
            </a:r>
            <a:r>
              <a:rPr kumimoji="1" lang="zh-CN" altLang="en-US" b="1">
                <a:latin typeface="等线" panose="02010600030101010101" pitchFamily="2" charset="-122"/>
                <a:ea typeface="等线" panose="02010600030101010101" pitchFamily="2" charset="-122"/>
              </a:rPr>
              <a:t>钟表</a:t>
            </a:r>
          </a:p>
          <a:p>
            <a:pPr>
              <a:lnSpc>
                <a:spcPct val="150000"/>
              </a:lnSpc>
            </a:pPr>
            <a:r>
              <a:rPr kumimoji="1" lang="zh-CN" altLang="en-US">
                <a:latin typeface="等线" panose="02010600030101010101" pitchFamily="2" charset="-122"/>
                <a:ea typeface="等线" panose="02010600030101010101" pitchFamily="2" charset="-122"/>
              </a:rPr>
              <a:t>英国机械师</a:t>
            </a:r>
            <a:r>
              <a:rPr kumimoji="1" lang="en-US" altLang="zh-CN">
                <a:latin typeface="等线" panose="02010600030101010101" pitchFamily="2" charset="-122"/>
                <a:ea typeface="等线" panose="02010600030101010101" pitchFamily="2" charset="-122"/>
              </a:rPr>
              <a:t>E.</a:t>
            </a:r>
            <a:r>
              <a:rPr kumimoji="1" lang="zh-CN" altLang="en-US">
                <a:latin typeface="等线" panose="02010600030101010101" pitchFamily="2" charset="-122"/>
                <a:ea typeface="等线" panose="02010600030101010101" pitchFamily="2" charset="-122"/>
              </a:rPr>
              <a:t>李（</a:t>
            </a:r>
            <a:r>
              <a:rPr kumimoji="1" lang="en-US" altLang="zh-CN">
                <a:latin typeface="等线" panose="02010600030101010101" pitchFamily="2" charset="-122"/>
                <a:ea typeface="等线" panose="02010600030101010101" pitchFamily="2" charset="-122"/>
              </a:rPr>
              <a:t>Lee）</a:t>
            </a:r>
            <a:r>
              <a:rPr kumimoji="1" lang="zh-CN" altLang="en-US">
                <a:latin typeface="等线" panose="02010600030101010101" pitchFamily="2" charset="-122"/>
                <a:ea typeface="等线" panose="02010600030101010101" pitchFamily="2" charset="-122"/>
              </a:rPr>
              <a:t>在公元1745年发明</a:t>
            </a:r>
            <a:r>
              <a:rPr kumimoji="1" lang="zh-CN" altLang="en-US" b="1">
                <a:latin typeface="等线" panose="02010600030101010101" pitchFamily="2" charset="-122"/>
                <a:ea typeface="等线" panose="02010600030101010101" pitchFamily="2" charset="-122"/>
              </a:rPr>
              <a:t>带有风向控制的风磨</a:t>
            </a:r>
          </a:p>
          <a:p>
            <a:pPr>
              <a:lnSpc>
                <a:spcPct val="150000"/>
              </a:lnSpc>
            </a:pPr>
            <a:r>
              <a:rPr kumimoji="1" lang="zh-CN" altLang="en-US">
                <a:latin typeface="等线" panose="02010600030101010101" pitchFamily="2" charset="-122"/>
                <a:ea typeface="等线" panose="02010600030101010101" pitchFamily="2" charset="-122"/>
              </a:rPr>
              <a:t>俄国机械师</a:t>
            </a:r>
            <a:r>
              <a:rPr kumimoji="1" lang="en-US" altLang="zh-CN">
                <a:latin typeface="等线" panose="02010600030101010101" pitchFamily="2" charset="-122"/>
                <a:ea typeface="等线" panose="02010600030101010101" pitchFamily="2" charset="-122"/>
              </a:rPr>
              <a:t>И.И.</a:t>
            </a:r>
            <a:r>
              <a:rPr kumimoji="1" lang="zh-CN" altLang="en-US">
                <a:latin typeface="等线" panose="02010600030101010101" pitchFamily="2" charset="-122"/>
                <a:ea typeface="等线" panose="02010600030101010101" pitchFamily="2" charset="-122"/>
              </a:rPr>
              <a:t>波尔祖诺夫于公元1765年发明为蒸汽锅炉水位保持恒定用的</a:t>
            </a:r>
            <a:r>
              <a:rPr kumimoji="1" lang="zh-CN" altLang="en-US" b="1">
                <a:latin typeface="等线" panose="02010600030101010101" pitchFamily="2" charset="-122"/>
                <a:ea typeface="等线" panose="02010600030101010101" pitchFamily="2" charset="-122"/>
              </a:rPr>
              <a:t>浮子式阀门水位调节器</a:t>
            </a:r>
          </a:p>
        </p:txBody>
      </p:sp>
      <p:sp>
        <p:nvSpPr>
          <p:cNvPr id="23556" name="灯片编号占位符 5">
            <a:extLst>
              <a:ext uri="{FF2B5EF4-FFF2-40B4-BE49-F238E27FC236}">
                <a16:creationId xmlns:a16="http://schemas.microsoft.com/office/drawing/2014/main" id="{47D15BB0-B5DF-4E86-80D8-36F35F410D3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47F0FF9D-FF49-478B-A2F7-CBE275766362}" type="slidenum">
              <a:rPr lang="en-US" altLang="zh-CN"/>
              <a:pPr/>
              <a:t>15</a:t>
            </a:fld>
            <a:endParaRPr lang="en-US" altLang="zh-CN"/>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5E13E28-1C8B-4FC6-B016-AA76BEF96FE3}"/>
              </a:ext>
            </a:extLst>
          </p:cNvPr>
          <p:cNvSpPr>
            <a:spLocks noGrp="1" noChangeArrowheads="1"/>
          </p:cNvSpPr>
          <p:nvPr>
            <p:ph type="title"/>
          </p:nvPr>
        </p:nvSpPr>
        <p:spPr>
          <a:xfrm>
            <a:off x="766763" y="611188"/>
            <a:ext cx="10082212" cy="912812"/>
          </a:xfrm>
        </p:spPr>
        <p:txBody>
          <a:bodyPr/>
          <a:lstStyle/>
          <a:p>
            <a:r>
              <a:rPr lang="zh-CN" altLang="en-US" sz="3600" b="1">
                <a:latin typeface="等线" panose="02010600030101010101" pitchFamily="2" charset="-122"/>
                <a:ea typeface="等线" panose="02010600030101010101" pitchFamily="2" charset="-122"/>
              </a:rPr>
              <a:t>自动化技术形成时期（18世纪末至20世纪30年代）</a:t>
            </a:r>
          </a:p>
        </p:txBody>
      </p:sp>
      <p:pic>
        <p:nvPicPr>
          <p:cNvPr id="24579" name="Picture 3">
            <a:extLst>
              <a:ext uri="{FF2B5EF4-FFF2-40B4-BE49-F238E27FC236}">
                <a16:creationId xmlns:a16="http://schemas.microsoft.com/office/drawing/2014/main" id="{ADA2A5E5-ADE2-4F3C-A616-21EE59357D64}"/>
              </a:ext>
            </a:extLst>
          </p:cNvPr>
          <p:cNvPicPr>
            <a:picLocks noGrp="1" noChangeAspect="1" noChangeArrowheads="1"/>
          </p:cNvPicPr>
          <p:nvPr>
            <p:ph type="dgm" idx="1"/>
          </p:nvPr>
        </p:nvPicPr>
        <p:blipFill>
          <a:blip r:embed="rId2">
            <a:extLst>
              <a:ext uri="{28A0092B-C50C-407E-A947-70E740481C1C}">
                <a14:useLocalDpi xmlns:a14="http://schemas.microsoft.com/office/drawing/2010/main" val="0"/>
              </a:ext>
            </a:extLst>
          </a:blip>
          <a:srcRect/>
          <a:stretch>
            <a:fillRect/>
          </a:stretch>
        </p:blipFill>
        <p:spPr>
          <a:xfrm>
            <a:off x="3081338" y="1524000"/>
            <a:ext cx="6054725"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灯片编号占位符 5">
            <a:extLst>
              <a:ext uri="{FF2B5EF4-FFF2-40B4-BE49-F238E27FC236}">
                <a16:creationId xmlns:a16="http://schemas.microsoft.com/office/drawing/2014/main" id="{88546D1C-51DD-4F41-8949-BF73A65C981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A4E1824-3FBA-47CB-B931-7747B72567E5}" type="slidenum">
              <a:rPr lang="en-US" altLang="zh-CN"/>
              <a:pPr/>
              <a:t>16</a:t>
            </a:fld>
            <a:endParaRPr lang="en-US" altLang="zh-CN"/>
          </a:p>
        </p:txBody>
      </p:sp>
      <p:sp>
        <p:nvSpPr>
          <p:cNvPr id="24581" name="Rectangle 4">
            <a:extLst>
              <a:ext uri="{FF2B5EF4-FFF2-40B4-BE49-F238E27FC236}">
                <a16:creationId xmlns:a16="http://schemas.microsoft.com/office/drawing/2014/main" id="{CFC96ECA-6120-4BDF-819B-F41A65197C09}"/>
              </a:ext>
            </a:extLst>
          </p:cNvPr>
          <p:cNvSpPr>
            <a:spLocks noChangeArrowheads="1"/>
          </p:cNvSpPr>
          <p:nvPr/>
        </p:nvSpPr>
        <p:spPr bwMode="auto">
          <a:xfrm>
            <a:off x="2279650" y="5805488"/>
            <a:ext cx="7620000" cy="8302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400" b="1">
                <a:latin typeface="Times New Roman" panose="02020603050405020304" pitchFamily="18" charset="0"/>
              </a:rPr>
              <a:t>公元1788年 </a:t>
            </a:r>
            <a:r>
              <a:rPr kumimoji="1" lang="en-US" altLang="zh-CN" sz="2400" b="1">
                <a:latin typeface="Times New Roman" panose="02020603050405020304" pitchFamily="18" charset="0"/>
              </a:rPr>
              <a:t>J.</a:t>
            </a:r>
            <a:r>
              <a:rPr kumimoji="1" lang="zh-CN" altLang="en-US" sz="2400" b="1">
                <a:latin typeface="Times New Roman" panose="02020603050405020304" pitchFamily="18" charset="0"/>
              </a:rPr>
              <a:t>瓦特将离心式调速器与蒸汽机的阀门连接起来，构成蒸汽机转速的闭环自动调速系统</a:t>
            </a:r>
          </a:p>
        </p:txBody>
      </p:sp>
    </p:spTree>
  </p:cSld>
  <p:clrMapOvr>
    <a:masterClrMapping/>
  </p:clrMapOvr>
  <p:transition spd="med">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832CA3E-74A0-4565-B6C1-3EFBB0DDEE69}"/>
              </a:ext>
            </a:extLst>
          </p:cNvPr>
          <p:cNvSpPr>
            <a:spLocks noGrp="1" noChangeArrowheads="1"/>
          </p:cNvSpPr>
          <p:nvPr>
            <p:ph type="title"/>
          </p:nvPr>
        </p:nvSpPr>
        <p:spPr>
          <a:xfrm>
            <a:off x="839788" y="290513"/>
            <a:ext cx="7772400" cy="1143000"/>
          </a:xfrm>
        </p:spPr>
        <p:txBody>
          <a:bodyPr/>
          <a:lstStyle/>
          <a:p>
            <a:r>
              <a:rPr lang="zh-CN" altLang="en-US" sz="3600" b="1">
                <a:latin typeface="等线" panose="02010600030101010101" pitchFamily="2" charset="-122"/>
                <a:ea typeface="等线" panose="02010600030101010101" pitchFamily="2" charset="-122"/>
              </a:rPr>
              <a:t>反馈和自动调节系统的稳定性</a:t>
            </a:r>
          </a:p>
        </p:txBody>
      </p:sp>
      <p:sp>
        <p:nvSpPr>
          <p:cNvPr id="25603" name="灯片编号占位符 5">
            <a:extLst>
              <a:ext uri="{FF2B5EF4-FFF2-40B4-BE49-F238E27FC236}">
                <a16:creationId xmlns:a16="http://schemas.microsoft.com/office/drawing/2014/main" id="{AB121D89-EB4D-43E3-ABBB-1475CD98C50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33CE01EF-8FF7-413C-9E8F-5CDBC374B185}" type="slidenum">
              <a:rPr lang="en-US" altLang="zh-CN"/>
              <a:pPr/>
              <a:t>17</a:t>
            </a:fld>
            <a:endParaRPr lang="en-US" altLang="zh-CN"/>
          </a:p>
        </p:txBody>
      </p:sp>
      <p:sp>
        <p:nvSpPr>
          <p:cNvPr id="25604" name="Text Box 3">
            <a:extLst>
              <a:ext uri="{FF2B5EF4-FFF2-40B4-BE49-F238E27FC236}">
                <a16:creationId xmlns:a16="http://schemas.microsoft.com/office/drawing/2014/main" id="{09093E07-B80F-4165-B67F-ACF69B19D79E}"/>
              </a:ext>
            </a:extLst>
          </p:cNvPr>
          <p:cNvSpPr txBox="1">
            <a:spLocks noChangeArrowheads="1"/>
          </p:cNvSpPr>
          <p:nvPr/>
        </p:nvSpPr>
        <p:spPr bwMode="auto">
          <a:xfrm>
            <a:off x="1049338" y="5880100"/>
            <a:ext cx="6477000" cy="736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spcBef>
                <a:spcPct val="50000"/>
              </a:spcBef>
            </a:pPr>
            <a:r>
              <a:rPr lang="zh-CN" altLang="en-US" sz="3200" b="1">
                <a:solidFill>
                  <a:schemeClr val="bg1"/>
                </a:solidFill>
                <a:latin typeface="Times New Roman" panose="02020603050405020304" pitchFamily="18" charset="0"/>
              </a:rPr>
              <a:t>稳定性是自动控制中极重要的概念</a:t>
            </a:r>
          </a:p>
        </p:txBody>
      </p:sp>
      <p:sp>
        <p:nvSpPr>
          <p:cNvPr id="25605" name="Text Box 4">
            <a:extLst>
              <a:ext uri="{FF2B5EF4-FFF2-40B4-BE49-F238E27FC236}">
                <a16:creationId xmlns:a16="http://schemas.microsoft.com/office/drawing/2014/main" id="{9D8B40D3-003D-48D1-89FE-101DDBB30A03}"/>
              </a:ext>
            </a:extLst>
          </p:cNvPr>
          <p:cNvSpPr txBox="1">
            <a:spLocks noChangeArrowheads="1"/>
          </p:cNvSpPr>
          <p:nvPr/>
        </p:nvSpPr>
        <p:spPr bwMode="auto">
          <a:xfrm>
            <a:off x="1041400" y="1771650"/>
            <a:ext cx="6062663" cy="38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nSpc>
                <a:spcPct val="150000"/>
              </a:lnSpc>
            </a:pPr>
            <a:r>
              <a:rPr lang="zh-CN" altLang="en-US" sz="2400">
                <a:latin typeface="等线" panose="02010600030101010101" pitchFamily="2" charset="-122"/>
                <a:ea typeface="等线" panose="02010600030101010101" pitchFamily="2" charset="-122"/>
              </a:rPr>
              <a:t>        </a:t>
            </a:r>
            <a:r>
              <a:rPr lang="zh-CN" altLang="en-US" sz="2400">
                <a:solidFill>
                  <a:schemeClr val="tx2"/>
                </a:solidFill>
                <a:latin typeface="等线" panose="02010600030101010101" pitchFamily="2" charset="-122"/>
                <a:ea typeface="等线" panose="02010600030101010101" pitchFamily="2" charset="-122"/>
              </a:rPr>
              <a:t>反馈</a:t>
            </a:r>
            <a:r>
              <a:rPr lang="zh-CN" altLang="en-US" sz="2400">
                <a:latin typeface="等线" panose="02010600030101010101" pitchFamily="2" charset="-122"/>
                <a:ea typeface="等线" panose="02010600030101010101" pitchFamily="2" charset="-122"/>
              </a:rPr>
              <a:t>（</a:t>
            </a:r>
            <a:r>
              <a:rPr lang="en-US" altLang="zh-CN" sz="2400">
                <a:latin typeface="等线" panose="02010600030101010101" pitchFamily="2" charset="-122"/>
                <a:ea typeface="等线" panose="02010600030101010101" pitchFamily="2" charset="-122"/>
              </a:rPr>
              <a:t>Feedback）</a:t>
            </a:r>
            <a:r>
              <a:rPr lang="zh-CN" altLang="en-US" sz="2400">
                <a:latin typeface="等线" panose="02010600030101010101" pitchFamily="2" charset="-122"/>
                <a:ea typeface="等线" panose="02010600030101010101" pitchFamily="2" charset="-122"/>
              </a:rPr>
              <a:t>是指将系统的实际输出和期望输出进行比较，形成</a:t>
            </a:r>
            <a:r>
              <a:rPr lang="zh-CN" altLang="en-US" sz="2400">
                <a:solidFill>
                  <a:schemeClr val="tx2"/>
                </a:solidFill>
                <a:latin typeface="等线" panose="02010600030101010101" pitchFamily="2" charset="-122"/>
                <a:ea typeface="等线" panose="02010600030101010101" pitchFamily="2" charset="-122"/>
              </a:rPr>
              <a:t>误差</a:t>
            </a:r>
            <a:r>
              <a:rPr lang="zh-CN" altLang="en-US" sz="2400">
                <a:latin typeface="等线" panose="02010600030101010101" pitchFamily="2" charset="-122"/>
                <a:ea typeface="等线" panose="02010600030101010101" pitchFamily="2" charset="-122"/>
              </a:rPr>
              <a:t>，从而为确定下一步的控制行为提供依据。</a:t>
            </a:r>
          </a:p>
          <a:p>
            <a:pPr>
              <a:lnSpc>
                <a:spcPct val="150000"/>
              </a:lnSpc>
            </a:pPr>
            <a:r>
              <a:rPr lang="zh-CN" altLang="en-US" sz="2400">
                <a:latin typeface="等线" panose="02010600030101010101" pitchFamily="2" charset="-122"/>
                <a:ea typeface="等线" panose="02010600030101010101" pitchFamily="2" charset="-122"/>
              </a:rPr>
              <a:t>        人们发现蒸汽机转速会忽高忽低，即系统会发生振荡（</a:t>
            </a:r>
            <a:r>
              <a:rPr lang="zh-CN" altLang="en-US" sz="2400">
                <a:solidFill>
                  <a:schemeClr val="tx2"/>
                </a:solidFill>
                <a:latin typeface="等线" panose="02010600030101010101" pitchFamily="2" charset="-122"/>
                <a:ea typeface="等线" panose="02010600030101010101" pitchFamily="2" charset="-122"/>
              </a:rPr>
              <a:t>不稳定</a:t>
            </a:r>
            <a:r>
              <a:rPr lang="zh-CN" altLang="en-US" sz="2400">
                <a:latin typeface="等线" panose="02010600030101010101" pitchFamily="2" charset="-122"/>
                <a:ea typeface="等线" panose="02010600030101010101" pitchFamily="2" charset="-122"/>
              </a:rPr>
              <a:t>）。这迫使一些数学家从理论上来加以研究，创造了多种</a:t>
            </a:r>
            <a:r>
              <a:rPr lang="zh-CN" altLang="en-US" sz="2400">
                <a:solidFill>
                  <a:schemeClr val="tx2"/>
                </a:solidFill>
                <a:latin typeface="等线" panose="02010600030101010101" pitchFamily="2" charset="-122"/>
                <a:ea typeface="等线" panose="02010600030101010101" pitchFamily="2" charset="-122"/>
              </a:rPr>
              <a:t>稳定判据</a:t>
            </a:r>
            <a:r>
              <a:rPr lang="zh-CN" altLang="en-US" sz="2400">
                <a:latin typeface="等线" panose="02010600030101010101" pitchFamily="2" charset="-122"/>
                <a:ea typeface="等线" panose="02010600030101010101" pitchFamily="2" charset="-122"/>
              </a:rPr>
              <a:t>。</a:t>
            </a:r>
            <a:endParaRPr kumimoji="1" lang="zh-CN" altLang="en-US" sz="2400">
              <a:solidFill>
                <a:schemeClr val="hlink"/>
              </a:solidFill>
              <a:latin typeface="等线" panose="02010600030101010101" pitchFamily="2" charset="-122"/>
              <a:ea typeface="等线" panose="02010600030101010101" pitchFamily="2" charset="-122"/>
            </a:endParaRPr>
          </a:p>
        </p:txBody>
      </p:sp>
      <p:pic>
        <p:nvPicPr>
          <p:cNvPr id="25606" name="图片 5" descr="w4">
            <a:extLst>
              <a:ext uri="{FF2B5EF4-FFF2-40B4-BE49-F238E27FC236}">
                <a16:creationId xmlns:a16="http://schemas.microsoft.com/office/drawing/2014/main" id="{A8A2AD8C-E5DD-4396-A8BF-8528B75BA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1763713"/>
            <a:ext cx="44164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内容占位符 418819" descr="w3">
            <a:extLst>
              <a:ext uri="{FF2B5EF4-FFF2-40B4-BE49-F238E27FC236}">
                <a16:creationId xmlns:a16="http://schemas.microsoft.com/office/drawing/2014/main" id="{34B83FCC-5580-46B5-83FC-6F56D3AE9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188" y="4292600"/>
            <a:ext cx="436086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A81B7FB-77D4-4857-B92F-BCCD32265E05}"/>
              </a:ext>
            </a:extLst>
          </p:cNvPr>
          <p:cNvSpPr>
            <a:spLocks noGrp="1" noChangeArrowheads="1"/>
          </p:cNvSpPr>
          <p:nvPr>
            <p:ph type="title"/>
          </p:nvPr>
        </p:nvSpPr>
        <p:spPr>
          <a:xfrm>
            <a:off x="839788" y="614363"/>
            <a:ext cx="8229600" cy="868362"/>
          </a:xfrm>
        </p:spPr>
        <p:txBody>
          <a:bodyPr/>
          <a:lstStyle/>
          <a:p>
            <a:r>
              <a:rPr kumimoji="1" lang="zh-CN" altLang="en-US" sz="3600" b="1">
                <a:latin typeface="等线" panose="02010600030101010101" pitchFamily="2" charset="-122"/>
                <a:ea typeface="等线" panose="02010600030101010101" pitchFamily="2" charset="-122"/>
              </a:rPr>
              <a:t>经典控制理论</a:t>
            </a:r>
          </a:p>
        </p:txBody>
      </p:sp>
      <p:sp>
        <p:nvSpPr>
          <p:cNvPr id="26627" name="灯片编号占位符 5">
            <a:extLst>
              <a:ext uri="{FF2B5EF4-FFF2-40B4-BE49-F238E27FC236}">
                <a16:creationId xmlns:a16="http://schemas.microsoft.com/office/drawing/2014/main" id="{77A666B0-1DC5-4B28-8F3F-7B5624142B9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DD97A11-3EDE-40B2-AE4F-BE7B1159CC51}" type="slidenum">
              <a:rPr lang="en-US" altLang="zh-CN"/>
              <a:pPr/>
              <a:t>18</a:t>
            </a:fld>
            <a:endParaRPr lang="en-US" altLang="zh-CN"/>
          </a:p>
        </p:txBody>
      </p:sp>
      <p:sp>
        <p:nvSpPr>
          <p:cNvPr id="26628" name="Text Box 4">
            <a:extLst>
              <a:ext uri="{FF2B5EF4-FFF2-40B4-BE49-F238E27FC236}">
                <a16:creationId xmlns:a16="http://schemas.microsoft.com/office/drawing/2014/main" id="{07FE59FB-63B9-4701-9CB2-730EACBBE3C0}"/>
              </a:ext>
            </a:extLst>
          </p:cNvPr>
          <p:cNvSpPr txBox="1">
            <a:spLocks noChangeArrowheads="1"/>
          </p:cNvSpPr>
          <p:nvPr/>
        </p:nvSpPr>
        <p:spPr bwMode="auto">
          <a:xfrm>
            <a:off x="1416050" y="1989138"/>
            <a:ext cx="575945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9750" algn="l"/>
              </a:tabLst>
              <a:defRPr>
                <a:solidFill>
                  <a:schemeClr val="tx1"/>
                </a:solidFill>
                <a:latin typeface="Tahoma" panose="020B0604030504040204" pitchFamily="34" charset="0"/>
                <a:ea typeface="宋体" panose="02010600030101010101" pitchFamily="2" charset="-122"/>
              </a:defRPr>
            </a:lvl1pPr>
            <a:lvl2pPr marL="742950" indent="-285750">
              <a:tabLst>
                <a:tab pos="539750" algn="l"/>
              </a:tabLst>
              <a:defRPr>
                <a:solidFill>
                  <a:schemeClr val="tx1"/>
                </a:solidFill>
                <a:latin typeface="Tahoma" panose="020B0604030504040204" pitchFamily="34" charset="0"/>
                <a:ea typeface="宋体" panose="02010600030101010101" pitchFamily="2" charset="-122"/>
              </a:defRPr>
            </a:lvl2pPr>
            <a:lvl3pPr marL="1143000" indent="-228600">
              <a:tabLst>
                <a:tab pos="539750" algn="l"/>
              </a:tabLst>
              <a:defRPr>
                <a:solidFill>
                  <a:schemeClr val="tx1"/>
                </a:solidFill>
                <a:latin typeface="Tahoma" panose="020B0604030504040204" pitchFamily="34" charset="0"/>
                <a:ea typeface="宋体" panose="02010600030101010101" pitchFamily="2" charset="-122"/>
              </a:defRPr>
            </a:lvl3pPr>
            <a:lvl4pPr marL="1600200" indent="-228600">
              <a:tabLst>
                <a:tab pos="539750" algn="l"/>
              </a:tabLst>
              <a:defRPr>
                <a:solidFill>
                  <a:schemeClr val="tx1"/>
                </a:solidFill>
                <a:latin typeface="Tahoma" panose="020B0604030504040204" pitchFamily="34" charset="0"/>
                <a:ea typeface="宋体" panose="02010600030101010101" pitchFamily="2" charset="-122"/>
              </a:defRPr>
            </a:lvl4pPr>
            <a:lvl5pPr marL="2057400" indent="-228600">
              <a:tabLst>
                <a:tab pos="539750" algn="l"/>
              </a:tabLst>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tabLst>
                <a:tab pos="539750" algn="l"/>
              </a:tabLs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tabLst>
                <a:tab pos="539750" algn="l"/>
              </a:tabLs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tabLst>
                <a:tab pos="539750" algn="l"/>
              </a:tabLs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tabLst>
                <a:tab pos="539750" algn="l"/>
              </a:tabLst>
              <a:defRPr>
                <a:solidFill>
                  <a:schemeClr val="tx1"/>
                </a:solidFill>
                <a:latin typeface="Tahoma" panose="020B0604030504040204" pitchFamily="34" charset="0"/>
                <a:ea typeface="宋体" panose="02010600030101010101" pitchFamily="2" charset="-122"/>
              </a:defRPr>
            </a:lvl9pPr>
          </a:lstStyle>
          <a:p>
            <a:pPr eaLnBrk="1" hangingPunct="1">
              <a:lnSpc>
                <a:spcPct val="125000"/>
              </a:lnSpc>
              <a:spcBef>
                <a:spcPct val="50000"/>
              </a:spcBef>
              <a:buClr>
                <a:schemeClr val="tx2"/>
              </a:buClr>
              <a:buSzPct val="115000"/>
            </a:pPr>
            <a:r>
              <a:rPr kumimoji="1" lang="en-US" altLang="zh-CN" sz="2400">
                <a:latin typeface="等线" panose="02010600030101010101" pitchFamily="2" charset="-122"/>
                <a:ea typeface="等线" panose="02010600030101010101" pitchFamily="2" charset="-122"/>
              </a:rPr>
              <a:t>	</a:t>
            </a:r>
            <a:r>
              <a:rPr kumimoji="1" lang="zh-CN" altLang="en-US" sz="2400">
                <a:latin typeface="等线" panose="02010600030101010101" pitchFamily="2" charset="-122"/>
                <a:ea typeface="等线" panose="02010600030101010101" pitchFamily="2" charset="-122"/>
              </a:rPr>
              <a:t>进入20世纪以后，工业生产中广泛应用各种自动调节装置，促进了对调节系统的分析和综合的研究。</a:t>
            </a:r>
            <a:endParaRPr kumimoji="1" lang="en-US" altLang="zh-CN" sz="2400">
              <a:latin typeface="等线" panose="02010600030101010101" pitchFamily="2" charset="-122"/>
              <a:ea typeface="等线" panose="02010600030101010101" pitchFamily="2" charset="-122"/>
            </a:endParaRPr>
          </a:p>
          <a:p>
            <a:pPr eaLnBrk="1" hangingPunct="1">
              <a:lnSpc>
                <a:spcPct val="125000"/>
              </a:lnSpc>
              <a:spcBef>
                <a:spcPct val="50000"/>
              </a:spcBef>
              <a:buClr>
                <a:schemeClr val="tx2"/>
              </a:buClr>
              <a:buSzPct val="115000"/>
            </a:pPr>
            <a:r>
              <a:rPr kumimoji="1" lang="en-US" altLang="zh-CN" sz="2400">
                <a:latin typeface="等线" panose="02010600030101010101" pitchFamily="2" charset="-122"/>
                <a:ea typeface="等线" panose="02010600030101010101" pitchFamily="2" charset="-122"/>
              </a:rPr>
              <a:t>	</a:t>
            </a:r>
            <a:r>
              <a:rPr kumimoji="1" lang="zh-CN" altLang="en-US" sz="2400">
                <a:latin typeface="等线" panose="02010600030101010101" pitchFamily="2" charset="-122"/>
                <a:ea typeface="等线" panose="02010600030101010101" pitchFamily="2" charset="-122"/>
              </a:rPr>
              <a:t>稳定判据加上公元1922年</a:t>
            </a:r>
            <a:r>
              <a:rPr kumimoji="1" lang="en-US" altLang="zh-CN" sz="2400">
                <a:latin typeface="等线" panose="02010600030101010101" pitchFamily="2" charset="-122"/>
                <a:ea typeface="等线" panose="02010600030101010101" pitchFamily="2" charset="-122"/>
              </a:rPr>
              <a:t>N.</a:t>
            </a:r>
            <a:r>
              <a:rPr kumimoji="1" lang="zh-CN" altLang="en-US" sz="2400">
                <a:latin typeface="等线" panose="02010600030101010101" pitchFamily="2" charset="-122"/>
                <a:ea typeface="等线" panose="02010600030101010101" pitchFamily="2" charset="-122"/>
              </a:rPr>
              <a:t>米诺尔斯基《关于船舶自动操舵的稳定性》和1934年美国</a:t>
            </a:r>
            <a:r>
              <a:rPr kumimoji="1" lang="en-US" altLang="zh-CN" sz="2400">
                <a:latin typeface="等线" panose="02010600030101010101" pitchFamily="2" charset="-122"/>
                <a:ea typeface="等线" panose="02010600030101010101" pitchFamily="2" charset="-122"/>
              </a:rPr>
              <a:t>H.L.</a:t>
            </a:r>
            <a:r>
              <a:rPr kumimoji="1" lang="zh-CN" altLang="en-US" sz="2400">
                <a:latin typeface="等线" panose="02010600030101010101" pitchFamily="2" charset="-122"/>
                <a:ea typeface="等线" panose="02010600030101010101" pitchFamily="2" charset="-122"/>
              </a:rPr>
              <a:t>黑曾（</a:t>
            </a:r>
            <a:r>
              <a:rPr kumimoji="1" lang="en-US" altLang="zh-CN" sz="2400">
                <a:latin typeface="等线" panose="02010600030101010101" pitchFamily="2" charset="-122"/>
                <a:ea typeface="等线" panose="02010600030101010101" pitchFamily="2" charset="-122"/>
              </a:rPr>
              <a:t>Hazen）</a:t>
            </a:r>
            <a:r>
              <a:rPr kumimoji="1" lang="zh-CN" altLang="en-US" sz="2400">
                <a:latin typeface="等线" panose="02010600030101010101" pitchFamily="2" charset="-122"/>
                <a:ea typeface="等线" panose="02010600030101010101" pitchFamily="2" charset="-122"/>
              </a:rPr>
              <a:t>发表的《关于伺服机构理论》的论文</a:t>
            </a:r>
            <a:r>
              <a:rPr kumimoji="1" lang="zh-CN" altLang="en-US" sz="2400" b="1">
                <a:latin typeface="等线" panose="02010600030101010101" pitchFamily="2" charset="-122"/>
                <a:ea typeface="等线" panose="02010600030101010101" pitchFamily="2" charset="-122"/>
              </a:rPr>
              <a:t>标志着</a:t>
            </a:r>
            <a:r>
              <a:rPr kumimoji="1" lang="zh-CN" altLang="en-US" sz="2400" b="1">
                <a:solidFill>
                  <a:schemeClr val="tx2"/>
                </a:solidFill>
                <a:latin typeface="等线" panose="02010600030101010101" pitchFamily="2" charset="-122"/>
                <a:ea typeface="等线" panose="02010600030101010101" pitchFamily="2" charset="-122"/>
              </a:rPr>
              <a:t>经典控制理论</a:t>
            </a:r>
            <a:r>
              <a:rPr kumimoji="1" lang="zh-CN" altLang="en-US" sz="2400" b="1">
                <a:latin typeface="等线" panose="02010600030101010101" pitchFamily="2" charset="-122"/>
                <a:ea typeface="等线" panose="02010600030101010101" pitchFamily="2" charset="-122"/>
              </a:rPr>
              <a:t>的诞生</a:t>
            </a:r>
            <a:r>
              <a:rPr kumimoji="1" lang="zh-CN" altLang="en-US" sz="2400">
                <a:latin typeface="等线" panose="02010600030101010101" pitchFamily="2" charset="-122"/>
                <a:ea typeface="等线" panose="02010600030101010101" pitchFamily="2" charset="-122"/>
              </a:rPr>
              <a:t>。</a:t>
            </a:r>
            <a:r>
              <a:rPr kumimoji="1" lang="zh-CN" altLang="en-US" sz="2400">
                <a:solidFill>
                  <a:schemeClr val="hlink"/>
                </a:solidFill>
                <a:latin typeface="等线" panose="02010600030101010101" pitchFamily="2" charset="-122"/>
                <a:ea typeface="等线" panose="02010600030101010101" pitchFamily="2" charset="-122"/>
              </a:rPr>
              <a:t> </a:t>
            </a:r>
          </a:p>
        </p:txBody>
      </p:sp>
      <p:pic>
        <p:nvPicPr>
          <p:cNvPr id="26629" name="内容占位符 419842" descr="13p">
            <a:extLst>
              <a:ext uri="{FF2B5EF4-FFF2-40B4-BE49-F238E27FC236}">
                <a16:creationId xmlns:a16="http://schemas.microsoft.com/office/drawing/2014/main" id="{8ED2C5EE-A5B9-4979-8B38-AC83DFB97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2420938"/>
            <a:ext cx="421322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5">
            <a:extLst>
              <a:ext uri="{FF2B5EF4-FFF2-40B4-BE49-F238E27FC236}">
                <a16:creationId xmlns:a16="http://schemas.microsoft.com/office/drawing/2014/main" id="{EB55660B-DFCC-4079-A7EE-6D46FD21C610}"/>
              </a:ext>
            </a:extLst>
          </p:cNvPr>
          <p:cNvSpPr>
            <a:spLocks noGrp="1" noChangeArrowheads="1"/>
          </p:cNvSpPr>
          <p:nvPr>
            <p:ph type="title"/>
          </p:nvPr>
        </p:nvSpPr>
        <p:spPr>
          <a:xfrm>
            <a:off x="839788" y="593725"/>
            <a:ext cx="6775450" cy="868363"/>
          </a:xfrm>
        </p:spPr>
        <p:txBody>
          <a:bodyPr/>
          <a:lstStyle/>
          <a:p>
            <a:r>
              <a:rPr lang="zh-CN" altLang="en-US" sz="3600" b="1">
                <a:solidFill>
                  <a:schemeClr val="tx1"/>
                </a:solidFill>
                <a:latin typeface="等线" panose="02010600030101010101" pitchFamily="2" charset="-122"/>
                <a:ea typeface="等线" panose="02010600030101010101" pitchFamily="2" charset="-122"/>
              </a:rPr>
              <a:t>反馈调节（控制）系统</a:t>
            </a:r>
          </a:p>
        </p:txBody>
      </p:sp>
      <p:sp>
        <p:nvSpPr>
          <p:cNvPr id="27651" name="灯片编号占位符 5">
            <a:extLst>
              <a:ext uri="{FF2B5EF4-FFF2-40B4-BE49-F238E27FC236}">
                <a16:creationId xmlns:a16="http://schemas.microsoft.com/office/drawing/2014/main" id="{8293D372-D9DE-4CB4-A116-4E513579D74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97E2C28-E3AB-4D9A-A310-E3CA554A3D5B}" type="slidenum">
              <a:rPr lang="en-US" altLang="zh-CN"/>
              <a:pPr/>
              <a:t>19</a:t>
            </a:fld>
            <a:endParaRPr lang="en-US" altLang="zh-CN"/>
          </a:p>
        </p:txBody>
      </p:sp>
      <p:grpSp>
        <p:nvGrpSpPr>
          <p:cNvPr id="27652" name="Group 3">
            <a:extLst>
              <a:ext uri="{FF2B5EF4-FFF2-40B4-BE49-F238E27FC236}">
                <a16:creationId xmlns:a16="http://schemas.microsoft.com/office/drawing/2014/main" id="{084C1EC3-92DC-4520-AC60-4038D7CEDA1C}"/>
              </a:ext>
            </a:extLst>
          </p:cNvPr>
          <p:cNvGrpSpPr>
            <a:grpSpLocks/>
          </p:cNvGrpSpPr>
          <p:nvPr/>
        </p:nvGrpSpPr>
        <p:grpSpPr bwMode="auto">
          <a:xfrm>
            <a:off x="2316163" y="2060575"/>
            <a:ext cx="7559675" cy="3802063"/>
            <a:chOff x="816" y="384"/>
            <a:chExt cx="4080" cy="2304"/>
          </a:xfrm>
        </p:grpSpPr>
        <p:sp>
          <p:nvSpPr>
            <p:cNvPr id="27653" name="Line 4">
              <a:extLst>
                <a:ext uri="{FF2B5EF4-FFF2-40B4-BE49-F238E27FC236}">
                  <a16:creationId xmlns:a16="http://schemas.microsoft.com/office/drawing/2014/main" id="{5A3CE15A-F95C-406D-91B6-05D1B0312554}"/>
                </a:ext>
              </a:extLst>
            </p:cNvPr>
            <p:cNvSpPr>
              <a:spLocks noChangeShapeType="1"/>
            </p:cNvSpPr>
            <p:nvPr/>
          </p:nvSpPr>
          <p:spPr bwMode="auto">
            <a:xfrm>
              <a:off x="4293" y="1280"/>
              <a:ext cx="494"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27654" name="Text Box 5">
              <a:extLst>
                <a:ext uri="{FF2B5EF4-FFF2-40B4-BE49-F238E27FC236}">
                  <a16:creationId xmlns:a16="http://schemas.microsoft.com/office/drawing/2014/main" id="{6AD656F2-FF50-41D1-9C2D-78AA3DF0AD8B}"/>
                </a:ext>
              </a:extLst>
            </p:cNvPr>
            <p:cNvSpPr txBox="1">
              <a:spLocks noChangeArrowheads="1"/>
            </p:cNvSpPr>
            <p:nvPr/>
          </p:nvSpPr>
          <p:spPr bwMode="auto">
            <a:xfrm>
              <a:off x="2929" y="1062"/>
              <a:ext cx="398" cy="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r>
                <a:rPr lang="zh-CN" altLang="en-US" sz="1400">
                  <a:latin typeface="Times New Roman" panose="02020603050405020304" pitchFamily="18" charset="0"/>
                </a:rPr>
                <a:t>控制量</a:t>
              </a:r>
            </a:p>
          </p:txBody>
        </p:sp>
        <p:sp>
          <p:nvSpPr>
            <p:cNvPr id="27655" name="Text Box 6">
              <a:extLst>
                <a:ext uri="{FF2B5EF4-FFF2-40B4-BE49-F238E27FC236}">
                  <a16:creationId xmlns:a16="http://schemas.microsoft.com/office/drawing/2014/main" id="{39611E4D-14B6-49A0-9351-845D8DAF3D67}"/>
                </a:ext>
              </a:extLst>
            </p:cNvPr>
            <p:cNvSpPr txBox="1">
              <a:spLocks noChangeArrowheads="1"/>
            </p:cNvSpPr>
            <p:nvPr/>
          </p:nvSpPr>
          <p:spPr bwMode="auto">
            <a:xfrm>
              <a:off x="2890" y="1335"/>
              <a:ext cx="525" cy="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r>
                <a:rPr lang="zh-CN" altLang="en-US" sz="1400">
                  <a:latin typeface="Times New Roman" panose="02020603050405020304" pitchFamily="18" charset="0"/>
                </a:rPr>
                <a:t>前向通道</a:t>
              </a:r>
            </a:p>
          </p:txBody>
        </p:sp>
        <p:grpSp>
          <p:nvGrpSpPr>
            <p:cNvPr id="27656" name="Group 7">
              <a:extLst>
                <a:ext uri="{FF2B5EF4-FFF2-40B4-BE49-F238E27FC236}">
                  <a16:creationId xmlns:a16="http://schemas.microsoft.com/office/drawing/2014/main" id="{CD1DB0B8-BBE6-4A3F-8283-038B58BC941C}"/>
                </a:ext>
              </a:extLst>
            </p:cNvPr>
            <p:cNvGrpSpPr>
              <a:grpSpLocks/>
            </p:cNvGrpSpPr>
            <p:nvPr/>
          </p:nvGrpSpPr>
          <p:grpSpPr bwMode="auto">
            <a:xfrm>
              <a:off x="816" y="384"/>
              <a:ext cx="4080" cy="2304"/>
              <a:chOff x="816" y="384"/>
              <a:chExt cx="4080" cy="2280"/>
            </a:xfrm>
          </p:grpSpPr>
          <p:sp>
            <p:nvSpPr>
              <p:cNvPr id="27660" name="Line 8">
                <a:extLst>
                  <a:ext uri="{FF2B5EF4-FFF2-40B4-BE49-F238E27FC236}">
                    <a16:creationId xmlns:a16="http://schemas.microsoft.com/office/drawing/2014/main" id="{BDB24D8D-5274-4F13-B749-60C13ECA9A1A}"/>
                  </a:ext>
                </a:extLst>
              </p:cNvPr>
              <p:cNvSpPr>
                <a:spLocks noChangeShapeType="1"/>
              </p:cNvSpPr>
              <p:nvPr/>
            </p:nvSpPr>
            <p:spPr bwMode="auto">
              <a:xfrm>
                <a:off x="2794" y="1274"/>
                <a:ext cx="718"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27661" name="Text Box 9">
                <a:extLst>
                  <a:ext uri="{FF2B5EF4-FFF2-40B4-BE49-F238E27FC236}">
                    <a16:creationId xmlns:a16="http://schemas.microsoft.com/office/drawing/2014/main" id="{23AE788B-ACD0-4D65-8148-8FC8B2B0F9F0}"/>
                  </a:ext>
                </a:extLst>
              </p:cNvPr>
              <p:cNvSpPr txBox="1">
                <a:spLocks noChangeArrowheads="1"/>
              </p:cNvSpPr>
              <p:nvPr/>
            </p:nvSpPr>
            <p:spPr bwMode="auto">
              <a:xfrm>
                <a:off x="3840" y="384"/>
                <a:ext cx="48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spcBef>
                    <a:spcPct val="50000"/>
                  </a:spcBef>
                </a:pPr>
                <a:r>
                  <a:rPr lang="zh-CN" altLang="en-US" sz="2000">
                    <a:latin typeface="Times New Roman" panose="02020603050405020304" pitchFamily="18" charset="0"/>
                  </a:rPr>
                  <a:t>负</a:t>
                </a:r>
                <a:r>
                  <a:rPr lang="zh-CN" altLang="en-US">
                    <a:latin typeface="Times New Roman" panose="02020603050405020304" pitchFamily="18" charset="0"/>
                  </a:rPr>
                  <a:t>荷</a:t>
                </a:r>
              </a:p>
            </p:txBody>
          </p:sp>
          <p:grpSp>
            <p:nvGrpSpPr>
              <p:cNvPr id="27662" name="Group 10">
                <a:extLst>
                  <a:ext uri="{FF2B5EF4-FFF2-40B4-BE49-F238E27FC236}">
                    <a16:creationId xmlns:a16="http://schemas.microsoft.com/office/drawing/2014/main" id="{5049C6FD-679E-4F1B-B5A2-3C13C531C9B3}"/>
                  </a:ext>
                </a:extLst>
              </p:cNvPr>
              <p:cNvGrpSpPr>
                <a:grpSpLocks/>
              </p:cNvGrpSpPr>
              <p:nvPr/>
            </p:nvGrpSpPr>
            <p:grpSpPr bwMode="auto">
              <a:xfrm>
                <a:off x="816" y="888"/>
                <a:ext cx="4080" cy="1776"/>
                <a:chOff x="816" y="888"/>
                <a:chExt cx="4080" cy="1776"/>
              </a:xfrm>
            </p:grpSpPr>
            <p:sp>
              <p:nvSpPr>
                <p:cNvPr id="27663" name="AutoShape 11">
                  <a:extLst>
                    <a:ext uri="{FF2B5EF4-FFF2-40B4-BE49-F238E27FC236}">
                      <a16:creationId xmlns:a16="http://schemas.microsoft.com/office/drawing/2014/main" id="{DCB00C78-5DE2-4524-B8F5-844AB761BB86}"/>
                    </a:ext>
                  </a:extLst>
                </p:cNvPr>
                <p:cNvSpPr>
                  <a:spLocks noChangeArrowheads="1"/>
                </p:cNvSpPr>
                <p:nvPr/>
              </p:nvSpPr>
              <p:spPr bwMode="auto">
                <a:xfrm>
                  <a:off x="1438" y="1174"/>
                  <a:ext cx="135" cy="188"/>
                </a:xfrm>
                <a:prstGeom prst="flowChartSummingJunction">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7664" name="Text Box 12">
                  <a:extLst>
                    <a:ext uri="{FF2B5EF4-FFF2-40B4-BE49-F238E27FC236}">
                      <a16:creationId xmlns:a16="http://schemas.microsoft.com/office/drawing/2014/main" id="{97E477D3-CF5B-43AA-8675-0D189073283E}"/>
                    </a:ext>
                  </a:extLst>
                </p:cNvPr>
                <p:cNvSpPr txBox="1">
                  <a:spLocks noChangeArrowheads="1"/>
                </p:cNvSpPr>
                <p:nvPr/>
              </p:nvSpPr>
              <p:spPr bwMode="auto">
                <a:xfrm>
                  <a:off x="2013" y="947"/>
                  <a:ext cx="777" cy="6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endParaRPr lang="zh-CN" altLang="en-US" sz="1600">
                    <a:solidFill>
                      <a:schemeClr val="bg2"/>
                    </a:solidFill>
                    <a:latin typeface="Times New Roman" panose="02020603050405020304" pitchFamily="18" charset="0"/>
                  </a:endParaRPr>
                </a:p>
                <a:p>
                  <a:pPr algn="ctr"/>
                  <a:r>
                    <a:rPr lang="zh-CN" altLang="en-US" sz="1600">
                      <a:latin typeface="Times New Roman" panose="02020603050405020304" pitchFamily="18" charset="0"/>
                    </a:rPr>
                    <a:t>调 节 器</a:t>
                  </a:r>
                </a:p>
                <a:p>
                  <a:pPr algn="ctr"/>
                  <a:r>
                    <a:rPr lang="zh-CN" altLang="en-US" sz="1600">
                      <a:latin typeface="Times New Roman" panose="02020603050405020304" pitchFamily="18" charset="0"/>
                    </a:rPr>
                    <a:t>(控 制 器)</a:t>
                  </a:r>
                </a:p>
              </p:txBody>
            </p:sp>
            <p:grpSp>
              <p:nvGrpSpPr>
                <p:cNvPr id="27665" name="Group 13">
                  <a:extLst>
                    <a:ext uri="{FF2B5EF4-FFF2-40B4-BE49-F238E27FC236}">
                      <a16:creationId xmlns:a16="http://schemas.microsoft.com/office/drawing/2014/main" id="{25D4B233-9B21-485A-B0C2-06EFF5A3A3E4}"/>
                    </a:ext>
                  </a:extLst>
                </p:cNvPr>
                <p:cNvGrpSpPr>
                  <a:grpSpLocks/>
                </p:cNvGrpSpPr>
                <p:nvPr/>
              </p:nvGrpSpPr>
              <p:grpSpPr bwMode="auto">
                <a:xfrm>
                  <a:off x="816" y="888"/>
                  <a:ext cx="4080" cy="1776"/>
                  <a:chOff x="816" y="888"/>
                  <a:chExt cx="4080" cy="1776"/>
                </a:xfrm>
              </p:grpSpPr>
              <p:grpSp>
                <p:nvGrpSpPr>
                  <p:cNvPr id="27666" name="Group 14">
                    <a:extLst>
                      <a:ext uri="{FF2B5EF4-FFF2-40B4-BE49-F238E27FC236}">
                        <a16:creationId xmlns:a16="http://schemas.microsoft.com/office/drawing/2014/main" id="{12272CF8-6C5B-47E0-ABC9-F6D17E5F6582}"/>
                      </a:ext>
                    </a:extLst>
                  </p:cNvPr>
                  <p:cNvGrpSpPr>
                    <a:grpSpLocks/>
                  </p:cNvGrpSpPr>
                  <p:nvPr/>
                </p:nvGrpSpPr>
                <p:grpSpPr bwMode="auto">
                  <a:xfrm>
                    <a:off x="816" y="888"/>
                    <a:ext cx="4080" cy="1407"/>
                    <a:chOff x="816" y="888"/>
                    <a:chExt cx="4080" cy="1407"/>
                  </a:xfrm>
                </p:grpSpPr>
                <p:sp>
                  <p:nvSpPr>
                    <p:cNvPr id="27668" name="Line 15">
                      <a:extLst>
                        <a:ext uri="{FF2B5EF4-FFF2-40B4-BE49-F238E27FC236}">
                          <a16:creationId xmlns:a16="http://schemas.microsoft.com/office/drawing/2014/main" id="{83297FE3-99B1-460A-B39C-B3C6CC1E68EF}"/>
                        </a:ext>
                      </a:extLst>
                    </p:cNvPr>
                    <p:cNvSpPr>
                      <a:spLocks noChangeShapeType="1"/>
                    </p:cNvSpPr>
                    <p:nvPr/>
                  </p:nvSpPr>
                  <p:spPr bwMode="auto">
                    <a:xfrm>
                      <a:off x="1573" y="1271"/>
                      <a:ext cx="440"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27669" name="Line 16">
                      <a:extLst>
                        <a:ext uri="{FF2B5EF4-FFF2-40B4-BE49-F238E27FC236}">
                          <a16:creationId xmlns:a16="http://schemas.microsoft.com/office/drawing/2014/main" id="{57C20849-7134-46B9-A295-61D5413B87EB}"/>
                        </a:ext>
                      </a:extLst>
                    </p:cNvPr>
                    <p:cNvSpPr>
                      <a:spLocks noChangeShapeType="1"/>
                    </p:cNvSpPr>
                    <p:nvPr/>
                  </p:nvSpPr>
                  <p:spPr bwMode="auto">
                    <a:xfrm flipV="1">
                      <a:off x="1502" y="1351"/>
                      <a:ext cx="0" cy="944"/>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27670" name="Text Box 17">
                      <a:extLst>
                        <a:ext uri="{FF2B5EF4-FFF2-40B4-BE49-F238E27FC236}">
                          <a16:creationId xmlns:a16="http://schemas.microsoft.com/office/drawing/2014/main" id="{CDE076B1-661C-4C0A-ACA2-2F50355F1986}"/>
                        </a:ext>
                      </a:extLst>
                    </p:cNvPr>
                    <p:cNvSpPr txBox="1">
                      <a:spLocks noChangeArrowheads="1"/>
                    </p:cNvSpPr>
                    <p:nvPr/>
                  </p:nvSpPr>
                  <p:spPr bwMode="auto">
                    <a:xfrm>
                      <a:off x="1564" y="1271"/>
                      <a:ext cx="71" cy="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r>
                        <a:rPr lang="zh-CN" altLang="en-US" sz="1400">
                          <a:latin typeface="Times New Roman" panose="02020603050405020304" pitchFamily="18" charset="0"/>
                        </a:rPr>
                        <a:t>_</a:t>
                      </a:r>
                    </a:p>
                  </p:txBody>
                </p:sp>
                <p:grpSp>
                  <p:nvGrpSpPr>
                    <p:cNvPr id="27671" name="Group 18">
                      <a:extLst>
                        <a:ext uri="{FF2B5EF4-FFF2-40B4-BE49-F238E27FC236}">
                          <a16:creationId xmlns:a16="http://schemas.microsoft.com/office/drawing/2014/main" id="{8030EBD5-2464-4C9F-ABD1-CB59EA0464D8}"/>
                        </a:ext>
                      </a:extLst>
                    </p:cNvPr>
                    <p:cNvGrpSpPr>
                      <a:grpSpLocks/>
                    </p:cNvGrpSpPr>
                    <p:nvPr/>
                  </p:nvGrpSpPr>
                  <p:grpSpPr bwMode="auto">
                    <a:xfrm>
                      <a:off x="816" y="888"/>
                      <a:ext cx="4080" cy="1407"/>
                      <a:chOff x="816" y="888"/>
                      <a:chExt cx="4080" cy="1407"/>
                    </a:xfrm>
                  </p:grpSpPr>
                  <p:sp>
                    <p:nvSpPr>
                      <p:cNvPr id="27672" name="Line 19">
                        <a:extLst>
                          <a:ext uri="{FF2B5EF4-FFF2-40B4-BE49-F238E27FC236}">
                            <a16:creationId xmlns:a16="http://schemas.microsoft.com/office/drawing/2014/main" id="{7A48DFA7-0463-4DDD-ABEF-0D9369172E8E}"/>
                          </a:ext>
                        </a:extLst>
                      </p:cNvPr>
                      <p:cNvSpPr>
                        <a:spLocks noChangeShapeType="1"/>
                      </p:cNvSpPr>
                      <p:nvPr/>
                    </p:nvSpPr>
                    <p:spPr bwMode="auto">
                      <a:xfrm>
                        <a:off x="936" y="1260"/>
                        <a:ext cx="502"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27673" name="Line 20">
                        <a:extLst>
                          <a:ext uri="{FF2B5EF4-FFF2-40B4-BE49-F238E27FC236}">
                            <a16:creationId xmlns:a16="http://schemas.microsoft.com/office/drawing/2014/main" id="{2916859D-384E-42D1-A579-884D19A9EADF}"/>
                          </a:ext>
                        </a:extLst>
                      </p:cNvPr>
                      <p:cNvSpPr>
                        <a:spLocks noChangeShapeType="1"/>
                      </p:cNvSpPr>
                      <p:nvPr/>
                    </p:nvSpPr>
                    <p:spPr bwMode="auto">
                      <a:xfrm>
                        <a:off x="4481" y="1271"/>
                        <a:ext cx="0" cy="10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74" name="Line 21">
                        <a:extLst>
                          <a:ext uri="{FF2B5EF4-FFF2-40B4-BE49-F238E27FC236}">
                            <a16:creationId xmlns:a16="http://schemas.microsoft.com/office/drawing/2014/main" id="{37013693-78F7-4F54-9401-4CBDDAFF4631}"/>
                          </a:ext>
                        </a:extLst>
                      </p:cNvPr>
                      <p:cNvSpPr>
                        <a:spLocks noChangeShapeType="1"/>
                      </p:cNvSpPr>
                      <p:nvPr/>
                    </p:nvSpPr>
                    <p:spPr bwMode="auto">
                      <a:xfrm flipH="1">
                        <a:off x="1502" y="2295"/>
                        <a:ext cx="29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75" name="Text Box 22">
                        <a:extLst>
                          <a:ext uri="{FF2B5EF4-FFF2-40B4-BE49-F238E27FC236}">
                            <a16:creationId xmlns:a16="http://schemas.microsoft.com/office/drawing/2014/main" id="{A61E606E-7CE3-402D-87E9-544E8F75F20B}"/>
                          </a:ext>
                        </a:extLst>
                      </p:cNvPr>
                      <p:cNvSpPr txBox="1">
                        <a:spLocks noChangeArrowheads="1"/>
                      </p:cNvSpPr>
                      <p:nvPr/>
                    </p:nvSpPr>
                    <p:spPr bwMode="auto">
                      <a:xfrm>
                        <a:off x="1621" y="1071"/>
                        <a:ext cx="283"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r>
                          <a:rPr lang="zh-CN" altLang="en-US" sz="1400">
                            <a:latin typeface="Times New Roman" panose="02020603050405020304" pitchFamily="18" charset="0"/>
                          </a:rPr>
                          <a:t>误差</a:t>
                        </a:r>
                      </a:p>
                    </p:txBody>
                  </p:sp>
                  <p:sp>
                    <p:nvSpPr>
                      <p:cNvPr id="27676" name="Text Box 23">
                        <a:extLst>
                          <a:ext uri="{FF2B5EF4-FFF2-40B4-BE49-F238E27FC236}">
                            <a16:creationId xmlns:a16="http://schemas.microsoft.com/office/drawing/2014/main" id="{524F5015-58FD-4730-88F1-2D141E4F8F9D}"/>
                          </a:ext>
                        </a:extLst>
                      </p:cNvPr>
                      <p:cNvSpPr txBox="1">
                        <a:spLocks noChangeArrowheads="1"/>
                      </p:cNvSpPr>
                      <p:nvPr/>
                    </p:nvSpPr>
                    <p:spPr bwMode="auto">
                      <a:xfrm>
                        <a:off x="1368" y="947"/>
                        <a:ext cx="148" cy="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endParaRPr lang="zh-CN" altLang="en-US" sz="1000">
                          <a:latin typeface="Times New Roman" panose="02020603050405020304" pitchFamily="18" charset="0"/>
                        </a:endParaRPr>
                      </a:p>
                      <a:p>
                        <a:pPr algn="just"/>
                        <a:r>
                          <a:rPr lang="zh-CN" altLang="en-US" sz="1400">
                            <a:latin typeface="Times New Roman" panose="02020603050405020304" pitchFamily="18" charset="0"/>
                          </a:rPr>
                          <a:t>+</a:t>
                        </a:r>
                      </a:p>
                    </p:txBody>
                  </p:sp>
                  <p:grpSp>
                    <p:nvGrpSpPr>
                      <p:cNvPr id="27677" name="Group 24">
                        <a:extLst>
                          <a:ext uri="{FF2B5EF4-FFF2-40B4-BE49-F238E27FC236}">
                            <a16:creationId xmlns:a16="http://schemas.microsoft.com/office/drawing/2014/main" id="{ACD72ADA-564C-4697-8BA2-CBCF313DE8E3}"/>
                          </a:ext>
                        </a:extLst>
                      </p:cNvPr>
                      <p:cNvGrpSpPr>
                        <a:grpSpLocks/>
                      </p:cNvGrpSpPr>
                      <p:nvPr/>
                    </p:nvGrpSpPr>
                    <p:grpSpPr bwMode="auto">
                      <a:xfrm>
                        <a:off x="816" y="888"/>
                        <a:ext cx="4080" cy="874"/>
                        <a:chOff x="816" y="888"/>
                        <a:chExt cx="4080" cy="874"/>
                      </a:xfrm>
                    </p:grpSpPr>
                    <p:sp>
                      <p:nvSpPr>
                        <p:cNvPr id="27678" name="Text Box 25">
                          <a:extLst>
                            <a:ext uri="{FF2B5EF4-FFF2-40B4-BE49-F238E27FC236}">
                              <a16:creationId xmlns:a16="http://schemas.microsoft.com/office/drawing/2014/main" id="{C55739C1-1BD0-49B8-B806-F0048F8630B8}"/>
                            </a:ext>
                          </a:extLst>
                        </p:cNvPr>
                        <p:cNvSpPr txBox="1">
                          <a:spLocks noChangeArrowheads="1"/>
                        </p:cNvSpPr>
                        <p:nvPr/>
                      </p:nvSpPr>
                      <p:spPr bwMode="auto">
                        <a:xfrm>
                          <a:off x="3512" y="1005"/>
                          <a:ext cx="773" cy="5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ts val="300"/>
                            </a:spcBef>
                          </a:pPr>
                          <a:endParaRPr lang="zh-CN" altLang="en-US" sz="1600">
                            <a:solidFill>
                              <a:schemeClr val="bg2"/>
                            </a:solidFill>
                            <a:latin typeface="Times New Roman" panose="02020603050405020304" pitchFamily="18" charset="0"/>
                          </a:endParaRPr>
                        </a:p>
                        <a:p>
                          <a:pPr algn="ctr">
                            <a:spcBef>
                              <a:spcPts val="300"/>
                            </a:spcBef>
                          </a:pPr>
                          <a:r>
                            <a:rPr lang="zh-CN" altLang="en-US" sz="1600">
                              <a:latin typeface="Times New Roman" panose="02020603050405020304" pitchFamily="18" charset="0"/>
                            </a:rPr>
                            <a:t>被 控 对 象</a:t>
                          </a:r>
                        </a:p>
                      </p:txBody>
                    </p:sp>
                    <p:sp>
                      <p:nvSpPr>
                        <p:cNvPr id="27679" name="Text Box 26">
                          <a:extLst>
                            <a:ext uri="{FF2B5EF4-FFF2-40B4-BE49-F238E27FC236}">
                              <a16:creationId xmlns:a16="http://schemas.microsoft.com/office/drawing/2014/main" id="{1F44D2E5-3147-45DA-A6B7-3D62F201E0CF}"/>
                            </a:ext>
                          </a:extLst>
                        </p:cNvPr>
                        <p:cNvSpPr txBox="1">
                          <a:spLocks noChangeArrowheads="1"/>
                        </p:cNvSpPr>
                        <p:nvPr/>
                      </p:nvSpPr>
                      <p:spPr bwMode="auto">
                        <a:xfrm>
                          <a:off x="4358" y="888"/>
                          <a:ext cx="538" cy="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400">
                              <a:latin typeface="Times New Roman" panose="02020603050405020304" pitchFamily="18" charset="0"/>
                            </a:rPr>
                            <a:t>输出变量</a:t>
                          </a:r>
                        </a:p>
                        <a:p>
                          <a:pPr algn="ctr"/>
                          <a:r>
                            <a:rPr lang="zh-CN" altLang="en-US" sz="1400">
                              <a:latin typeface="Times New Roman" panose="02020603050405020304" pitchFamily="18" charset="0"/>
                            </a:rPr>
                            <a:t>(被调量)</a:t>
                          </a:r>
                        </a:p>
                      </p:txBody>
                    </p:sp>
                    <p:sp>
                      <p:nvSpPr>
                        <p:cNvPr id="27680" name="Text Box 27">
                          <a:extLst>
                            <a:ext uri="{FF2B5EF4-FFF2-40B4-BE49-F238E27FC236}">
                              <a16:creationId xmlns:a16="http://schemas.microsoft.com/office/drawing/2014/main" id="{E2D58C7E-F85F-420A-BC48-BFC6499A1529}"/>
                            </a:ext>
                          </a:extLst>
                        </p:cNvPr>
                        <p:cNvSpPr txBox="1">
                          <a:spLocks noChangeArrowheads="1"/>
                        </p:cNvSpPr>
                        <p:nvPr/>
                      </p:nvSpPr>
                      <p:spPr bwMode="auto">
                        <a:xfrm>
                          <a:off x="950" y="888"/>
                          <a:ext cx="356" cy="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r>
                            <a:rPr lang="zh-CN" altLang="en-US" sz="1400">
                              <a:latin typeface="Times New Roman" panose="02020603050405020304" pitchFamily="18" charset="0"/>
                            </a:rPr>
                            <a:t>输入</a:t>
                          </a:r>
                        </a:p>
                        <a:p>
                          <a:pPr algn="just"/>
                          <a:r>
                            <a:rPr lang="zh-CN" altLang="en-US" sz="1400">
                              <a:latin typeface="Times New Roman" panose="02020603050405020304" pitchFamily="18" charset="0"/>
                            </a:rPr>
                            <a:t>变量</a:t>
                          </a:r>
                        </a:p>
                      </p:txBody>
                    </p:sp>
                    <p:sp>
                      <p:nvSpPr>
                        <p:cNvPr id="27681" name="Text Box 28">
                          <a:extLst>
                            <a:ext uri="{FF2B5EF4-FFF2-40B4-BE49-F238E27FC236}">
                              <a16:creationId xmlns:a16="http://schemas.microsoft.com/office/drawing/2014/main" id="{2D5F63F3-32FD-471B-8D88-94C139A61F94}"/>
                            </a:ext>
                          </a:extLst>
                        </p:cNvPr>
                        <p:cNvSpPr txBox="1">
                          <a:spLocks noChangeArrowheads="1"/>
                        </p:cNvSpPr>
                        <p:nvPr/>
                      </p:nvSpPr>
                      <p:spPr bwMode="auto">
                        <a:xfrm>
                          <a:off x="816" y="1326"/>
                          <a:ext cx="653" cy="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r>
                            <a:rPr lang="zh-CN" altLang="en-US" sz="1400">
                              <a:latin typeface="Times New Roman" panose="02020603050405020304" pitchFamily="18" charset="0"/>
                            </a:rPr>
                            <a:t>(给定规律)</a:t>
                          </a:r>
                        </a:p>
                      </p:txBody>
                    </p:sp>
                  </p:grpSp>
                </p:grpSp>
              </p:grpSp>
              <p:sp>
                <p:nvSpPr>
                  <p:cNvPr id="27667" name="Text Box 29">
                    <a:extLst>
                      <a:ext uri="{FF2B5EF4-FFF2-40B4-BE49-F238E27FC236}">
                        <a16:creationId xmlns:a16="http://schemas.microsoft.com/office/drawing/2014/main" id="{8CF287A1-3249-42C4-8EE6-7ECFF9AAFC26}"/>
                      </a:ext>
                    </a:extLst>
                  </p:cNvPr>
                  <p:cNvSpPr txBox="1">
                    <a:spLocks noChangeArrowheads="1"/>
                  </p:cNvSpPr>
                  <p:nvPr/>
                </p:nvSpPr>
                <p:spPr bwMode="auto">
                  <a:xfrm>
                    <a:off x="2855" y="2406"/>
                    <a:ext cx="545" cy="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r>
                      <a:rPr lang="zh-CN" altLang="en-US" sz="1400">
                        <a:latin typeface="Times New Roman" panose="02020603050405020304" pitchFamily="18" charset="0"/>
                      </a:rPr>
                      <a:t>反馈通道</a:t>
                    </a:r>
                  </a:p>
                  <a:p>
                    <a:pPr algn="just"/>
                    <a:endParaRPr lang="zh-CN" altLang="en-US" sz="1400">
                      <a:latin typeface="Times New Roman" panose="02020603050405020304" pitchFamily="18" charset="0"/>
                    </a:endParaRPr>
                  </a:p>
                  <a:p>
                    <a:pPr algn="just"/>
                    <a:endParaRPr lang="zh-CN" altLang="en-US" sz="1400">
                      <a:latin typeface="Times New Roman" panose="02020603050405020304" pitchFamily="18" charset="0"/>
                    </a:endParaRPr>
                  </a:p>
                  <a:p>
                    <a:pPr algn="just"/>
                    <a:endParaRPr lang="zh-CN" altLang="en-US" sz="1400">
                      <a:latin typeface="Times New Roman" panose="02020603050405020304" pitchFamily="18" charset="0"/>
                    </a:endParaRPr>
                  </a:p>
                  <a:p>
                    <a:pPr algn="just"/>
                    <a:endParaRPr lang="zh-CN" altLang="en-US" sz="1400">
                      <a:latin typeface="Times New Roman" panose="02020603050405020304" pitchFamily="18" charset="0"/>
                    </a:endParaRPr>
                  </a:p>
                </p:txBody>
              </p:sp>
            </p:grpSp>
          </p:grpSp>
        </p:grpSp>
        <p:sp>
          <p:nvSpPr>
            <p:cNvPr id="27657" name="Line 30">
              <a:extLst>
                <a:ext uri="{FF2B5EF4-FFF2-40B4-BE49-F238E27FC236}">
                  <a16:creationId xmlns:a16="http://schemas.microsoft.com/office/drawing/2014/main" id="{F4A75A23-2325-475B-B5B1-529EC24E3910}"/>
                </a:ext>
              </a:extLst>
            </p:cNvPr>
            <p:cNvSpPr>
              <a:spLocks noChangeShapeType="1"/>
            </p:cNvSpPr>
            <p:nvPr/>
          </p:nvSpPr>
          <p:spPr bwMode="auto">
            <a:xfrm>
              <a:off x="4031" y="535"/>
              <a:ext cx="1" cy="4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sp>
          <p:nvSpPr>
            <p:cNvPr id="27658" name="Oval 31">
              <a:extLst>
                <a:ext uri="{FF2B5EF4-FFF2-40B4-BE49-F238E27FC236}">
                  <a16:creationId xmlns:a16="http://schemas.microsoft.com/office/drawing/2014/main" id="{D1C86E16-767E-4EF7-BD35-44ABA9680ABC}"/>
                </a:ext>
              </a:extLst>
            </p:cNvPr>
            <p:cNvSpPr>
              <a:spLocks noChangeArrowheads="1"/>
            </p:cNvSpPr>
            <p:nvPr/>
          </p:nvSpPr>
          <p:spPr bwMode="auto">
            <a:xfrm>
              <a:off x="2640" y="1765"/>
              <a:ext cx="672" cy="35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7659" name="Line 32">
              <a:extLst>
                <a:ext uri="{FF2B5EF4-FFF2-40B4-BE49-F238E27FC236}">
                  <a16:creationId xmlns:a16="http://schemas.microsoft.com/office/drawing/2014/main" id="{303AD320-EB49-4190-8D11-E24BFE918B42}"/>
                </a:ext>
              </a:extLst>
            </p:cNvPr>
            <p:cNvSpPr>
              <a:spLocks noChangeShapeType="1"/>
            </p:cNvSpPr>
            <p:nvPr/>
          </p:nvSpPr>
          <p:spPr bwMode="auto">
            <a:xfrm flipH="1">
              <a:off x="2832" y="212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gr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35BC226-F35B-405D-ACE8-80FB6F83381A}"/>
              </a:ext>
            </a:extLst>
          </p:cNvPr>
          <p:cNvSpPr>
            <a:spLocks noGrp="1" noChangeArrowheads="1"/>
          </p:cNvSpPr>
          <p:nvPr>
            <p:ph type="title"/>
          </p:nvPr>
        </p:nvSpPr>
        <p:spPr/>
        <p:txBody>
          <a:bodyPr/>
          <a:lstStyle/>
          <a:p>
            <a:r>
              <a:rPr lang="zh-CN" altLang="en-US" b="1"/>
              <a:t>基本概念</a:t>
            </a:r>
          </a:p>
        </p:txBody>
      </p:sp>
      <p:sp>
        <p:nvSpPr>
          <p:cNvPr id="10243" name="Rectangle 3">
            <a:extLst>
              <a:ext uri="{FF2B5EF4-FFF2-40B4-BE49-F238E27FC236}">
                <a16:creationId xmlns:a16="http://schemas.microsoft.com/office/drawing/2014/main" id="{F31037F0-FFED-4016-87D4-F36243CBAAC4}"/>
              </a:ext>
            </a:extLst>
          </p:cNvPr>
          <p:cNvSpPr>
            <a:spLocks noGrp="1" noChangeArrowheads="1"/>
          </p:cNvSpPr>
          <p:nvPr>
            <p:ph idx="1"/>
          </p:nvPr>
        </p:nvSpPr>
        <p:spPr>
          <a:xfrm>
            <a:off x="1343025" y="1905000"/>
            <a:ext cx="9577388" cy="3886200"/>
          </a:xfrm>
        </p:spPr>
        <p:txBody>
          <a:bodyPr/>
          <a:lstStyle/>
          <a:p>
            <a:pPr>
              <a:lnSpc>
                <a:spcPct val="150000"/>
              </a:lnSpc>
              <a:buFontTx/>
              <a:buBlip>
                <a:blip r:embed="rId2"/>
              </a:buBlip>
            </a:pPr>
            <a:r>
              <a:rPr lang="zh-CN" altLang="en-US" sz="2600" b="1">
                <a:ea typeface="黑体" panose="02010609060101010101" pitchFamily="49" charset="-122"/>
              </a:rPr>
              <a:t>自动化</a:t>
            </a:r>
            <a:r>
              <a:rPr lang="zh-CN" altLang="en-US" sz="2600" b="1"/>
              <a:t>是指机器或装置在无人干预的情况下按规定的程序或指令自动地进行操作或运行。</a:t>
            </a:r>
          </a:p>
          <a:p>
            <a:pPr>
              <a:lnSpc>
                <a:spcPct val="150000"/>
              </a:lnSpc>
              <a:buFontTx/>
              <a:buBlip>
                <a:blip r:embed="rId2"/>
              </a:buBlip>
            </a:pPr>
            <a:r>
              <a:rPr lang="zh-CN" altLang="en-US" sz="2600" b="1">
                <a:ea typeface="黑体" panose="02010609060101010101" pitchFamily="49" charset="-122"/>
              </a:rPr>
              <a:t>自动控制</a:t>
            </a:r>
            <a:r>
              <a:rPr lang="zh-CN" altLang="en-US" sz="2600" b="1"/>
              <a:t>是关于受控系统的分析、设计和运行的理论和技术。</a:t>
            </a:r>
          </a:p>
          <a:p>
            <a:pPr>
              <a:lnSpc>
                <a:spcPct val="150000"/>
              </a:lnSpc>
              <a:buFontTx/>
              <a:buBlip>
                <a:blip r:embed="rId2"/>
              </a:buBlip>
            </a:pPr>
            <a:r>
              <a:rPr lang="zh-CN" altLang="en-US" sz="2600" b="1"/>
              <a:t>自动化主要研究的是人造系统的控制问题，控制则除了上述研究外，还研究社会、经济、生物、环境等非人造系统的控制问题。例如生物控制、经济控制、社会控制及人口控制等。</a:t>
            </a:r>
          </a:p>
        </p:txBody>
      </p:sp>
      <p:sp>
        <p:nvSpPr>
          <p:cNvPr id="10244" name="灯片编号占位符 5">
            <a:extLst>
              <a:ext uri="{FF2B5EF4-FFF2-40B4-BE49-F238E27FC236}">
                <a16:creationId xmlns:a16="http://schemas.microsoft.com/office/drawing/2014/main" id="{546BFE75-E4AA-472E-96A0-7273751F0CC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EFB879BF-498E-471F-8301-79FA7D1946B3}" type="slidenum">
              <a:rPr lang="en-US" altLang="zh-CN"/>
              <a:pPr/>
              <a:t>2</a:t>
            </a:fld>
            <a:endParaRPr lang="en-US" altLang="zh-CN"/>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9FDD969-83E8-439A-8D46-F975EF7D11F4}"/>
              </a:ext>
            </a:extLst>
          </p:cNvPr>
          <p:cNvSpPr>
            <a:spLocks noGrp="1" noChangeArrowheads="1"/>
          </p:cNvSpPr>
          <p:nvPr>
            <p:ph type="title"/>
          </p:nvPr>
        </p:nvSpPr>
        <p:spPr>
          <a:xfrm>
            <a:off x="839788" y="333375"/>
            <a:ext cx="8305800" cy="1143000"/>
          </a:xfrm>
        </p:spPr>
        <p:txBody>
          <a:bodyPr/>
          <a:lstStyle/>
          <a:p>
            <a:r>
              <a:rPr lang="zh-CN" altLang="en-US" sz="3600" b="1">
                <a:latin typeface="等线" panose="02010600030101010101" pitchFamily="2" charset="-122"/>
                <a:ea typeface="等线" panose="02010600030101010101" pitchFamily="2" charset="-122"/>
              </a:rPr>
              <a:t>局部自动化时期 (20世纪40-50年代) </a:t>
            </a:r>
          </a:p>
        </p:txBody>
      </p:sp>
      <p:sp>
        <p:nvSpPr>
          <p:cNvPr id="28675" name="灯片编号占位符 5">
            <a:extLst>
              <a:ext uri="{FF2B5EF4-FFF2-40B4-BE49-F238E27FC236}">
                <a16:creationId xmlns:a16="http://schemas.microsoft.com/office/drawing/2014/main" id="{5E13D745-F8FD-44C3-9EF7-ECCCD9F6C71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38CF980-2E30-466A-9C93-D050DF624519}" type="slidenum">
              <a:rPr lang="en-US" altLang="zh-CN"/>
              <a:pPr/>
              <a:t>20</a:t>
            </a:fld>
            <a:endParaRPr lang="en-US" altLang="zh-CN"/>
          </a:p>
        </p:txBody>
      </p:sp>
      <p:sp>
        <p:nvSpPr>
          <p:cNvPr id="28676" name="Text Box 3">
            <a:extLst>
              <a:ext uri="{FF2B5EF4-FFF2-40B4-BE49-F238E27FC236}">
                <a16:creationId xmlns:a16="http://schemas.microsoft.com/office/drawing/2014/main" id="{9208FB03-721A-4AEB-A656-EF3C8DFC0AA0}"/>
              </a:ext>
            </a:extLst>
          </p:cNvPr>
          <p:cNvSpPr txBox="1">
            <a:spLocks noChangeArrowheads="1"/>
          </p:cNvSpPr>
          <p:nvPr/>
        </p:nvSpPr>
        <p:spPr bwMode="auto">
          <a:xfrm>
            <a:off x="2351088" y="2276475"/>
            <a:ext cx="6477000" cy="206216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tx2"/>
              </a:buClr>
              <a:buSzPct val="115000"/>
              <a:buFontTx/>
              <a:buBlip>
                <a:blip r:embed="rId2"/>
              </a:buBlip>
            </a:pPr>
            <a:r>
              <a:rPr kumimoji="1" lang="zh-CN" altLang="en-US" sz="3200">
                <a:latin typeface="Times New Roman" panose="02020603050405020304" pitchFamily="18" charset="0"/>
                <a:ea typeface="楷体_GB2312" pitchFamily="49" charset="-122"/>
              </a:rPr>
              <a:t>经典控制理论的形成和发展</a:t>
            </a:r>
            <a:endParaRPr kumimoji="1" lang="en-US" altLang="zh-CN" sz="3200">
              <a:latin typeface="Times New Roman" panose="02020603050405020304" pitchFamily="18" charset="0"/>
              <a:ea typeface="楷体_GB2312" pitchFamily="49" charset="-122"/>
            </a:endParaRPr>
          </a:p>
          <a:p>
            <a:pPr eaLnBrk="1" hangingPunct="1">
              <a:spcBef>
                <a:spcPct val="50000"/>
              </a:spcBef>
              <a:buClr>
                <a:schemeClr val="tx2"/>
              </a:buClr>
              <a:buSzPct val="115000"/>
              <a:buFontTx/>
              <a:buBlip>
                <a:blip r:embed="rId2"/>
              </a:buBlip>
            </a:pPr>
            <a:r>
              <a:rPr kumimoji="1" lang="zh-CN" altLang="en-US" sz="3200">
                <a:latin typeface="Times New Roman" panose="02020603050405020304" pitchFamily="18" charset="0"/>
                <a:ea typeface="楷体_GB2312" pitchFamily="49" charset="-122"/>
              </a:rPr>
              <a:t>局部自动化的广泛应用</a:t>
            </a:r>
            <a:endParaRPr kumimoji="1" lang="en-US" altLang="zh-CN" sz="3200">
              <a:latin typeface="Times New Roman" panose="02020603050405020304" pitchFamily="18" charset="0"/>
              <a:ea typeface="楷体_GB2312" pitchFamily="49" charset="-122"/>
            </a:endParaRPr>
          </a:p>
          <a:p>
            <a:pPr eaLnBrk="1" hangingPunct="1">
              <a:spcBef>
                <a:spcPct val="50000"/>
              </a:spcBef>
              <a:buClr>
                <a:schemeClr val="tx2"/>
              </a:buClr>
              <a:buSzPct val="115000"/>
              <a:buFontTx/>
              <a:buBlip>
                <a:blip r:embed="rId2"/>
              </a:buBlip>
            </a:pPr>
            <a:r>
              <a:rPr kumimoji="1" lang="zh-CN" altLang="en-US" sz="3200">
                <a:latin typeface="Times New Roman" panose="02020603050405020304" pitchFamily="18" charset="0"/>
                <a:ea typeface="楷体_GB2312" pitchFamily="49" charset="-122"/>
              </a:rPr>
              <a:t>电子数字计算机的发明</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D5392A9-6C80-471D-BEDD-57D43271FBB2}"/>
              </a:ext>
            </a:extLst>
          </p:cNvPr>
          <p:cNvSpPr>
            <a:spLocks noGrp="1" noChangeArrowheads="1"/>
          </p:cNvSpPr>
          <p:nvPr>
            <p:ph type="title"/>
          </p:nvPr>
        </p:nvSpPr>
        <p:spPr>
          <a:xfrm>
            <a:off x="839788" y="801688"/>
            <a:ext cx="7772400" cy="609600"/>
          </a:xfrm>
        </p:spPr>
        <p:txBody>
          <a:bodyPr/>
          <a:lstStyle/>
          <a:p>
            <a:r>
              <a:rPr lang="zh-CN" altLang="en-US" sz="3600" b="1">
                <a:latin typeface="等线" panose="02010600030101010101" pitchFamily="2" charset="-122"/>
                <a:ea typeface="等线" panose="02010600030101010101" pitchFamily="2" charset="-122"/>
              </a:rPr>
              <a:t>自动防空火力控制系统</a:t>
            </a:r>
          </a:p>
        </p:txBody>
      </p:sp>
      <p:pic>
        <p:nvPicPr>
          <p:cNvPr id="29699" name="Picture 3">
            <a:extLst>
              <a:ext uri="{FF2B5EF4-FFF2-40B4-BE49-F238E27FC236}">
                <a16:creationId xmlns:a16="http://schemas.microsoft.com/office/drawing/2014/main" id="{E6083CB7-58E0-4055-A3AF-A957E14253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60675" y="1693863"/>
            <a:ext cx="6181725" cy="3276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灯片编号占位符 5">
            <a:extLst>
              <a:ext uri="{FF2B5EF4-FFF2-40B4-BE49-F238E27FC236}">
                <a16:creationId xmlns:a16="http://schemas.microsoft.com/office/drawing/2014/main" id="{DADFB581-0D90-4E35-A59C-0E076C8D3A0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A43203A-97FD-4848-BC85-3C8ADED0D9FE}" type="slidenum">
              <a:rPr lang="en-US" altLang="zh-CN"/>
              <a:pPr/>
              <a:t>21</a:t>
            </a:fld>
            <a:endParaRPr lang="en-US" altLang="zh-CN"/>
          </a:p>
        </p:txBody>
      </p:sp>
      <p:sp>
        <p:nvSpPr>
          <p:cNvPr id="29701" name="Text Box 4">
            <a:extLst>
              <a:ext uri="{FF2B5EF4-FFF2-40B4-BE49-F238E27FC236}">
                <a16:creationId xmlns:a16="http://schemas.microsoft.com/office/drawing/2014/main" id="{C5656FC0-CFD4-4DEC-9069-7E87ED3E9F1D}"/>
              </a:ext>
            </a:extLst>
          </p:cNvPr>
          <p:cNvSpPr txBox="1">
            <a:spLocks noChangeArrowheads="1"/>
          </p:cNvSpPr>
          <p:nvPr/>
        </p:nvSpPr>
        <p:spPr bwMode="auto">
          <a:xfrm>
            <a:off x="2351088" y="5283200"/>
            <a:ext cx="76962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50000"/>
              </a:spcBef>
              <a:buClr>
                <a:schemeClr val="tx2"/>
              </a:buClr>
              <a:buSzPct val="115000"/>
            </a:pPr>
            <a:r>
              <a:rPr kumimoji="1" lang="zh-CN" altLang="en-US" sz="2400" b="1" dirty="0">
                <a:latin typeface="Times New Roman" panose="02020603050405020304" pitchFamily="18" charset="0"/>
              </a:rPr>
              <a:t>        在第二次世界大战期间，为了防空</a:t>
            </a:r>
            <a:r>
              <a:rPr kumimoji="1" lang="zh-CN" altLang="en-US" sz="2400" b="1" dirty="0">
                <a:solidFill>
                  <a:schemeClr val="tx2">
                    <a:lumMod val="50000"/>
                    <a:lumOff val="50000"/>
                  </a:schemeClr>
                </a:solidFill>
                <a:latin typeface="等线" panose="02010600030101010101" pitchFamily="2" charset="-122"/>
                <a:ea typeface="等线" panose="02010600030101010101" pitchFamily="2" charset="-122"/>
              </a:rPr>
              <a:t>火力控制系统</a:t>
            </a:r>
            <a:r>
              <a:rPr kumimoji="1" lang="zh-CN" altLang="en-US" sz="2400" b="1" dirty="0">
                <a:latin typeface="Times New Roman" panose="02020603050405020304" pitchFamily="18" charset="0"/>
              </a:rPr>
              <a:t>和飞机</a:t>
            </a:r>
            <a:r>
              <a:rPr kumimoji="1" lang="zh-CN" altLang="en-US" sz="2400" b="1" dirty="0">
                <a:solidFill>
                  <a:schemeClr val="tx2">
                    <a:lumMod val="50000"/>
                    <a:lumOff val="50000"/>
                  </a:schemeClr>
                </a:solidFill>
                <a:latin typeface="等线" panose="02010600030101010101" pitchFamily="2" charset="-122"/>
                <a:ea typeface="等线" panose="02010600030101010101" pitchFamily="2" charset="-122"/>
              </a:rPr>
              <a:t>自动导航系统</a:t>
            </a:r>
            <a:r>
              <a:rPr kumimoji="1" lang="zh-CN" altLang="en-US" sz="2400" b="1" dirty="0">
                <a:latin typeface="Times New Roman" panose="02020603050405020304" pitchFamily="18" charset="0"/>
              </a:rPr>
              <a:t>等军事技术问题，各国科学家设计出各种精密的自动调节装置，开创了防空火力系统和控制这一新的科学领域。</a:t>
            </a: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63129ED-9760-4A8F-A196-D91203EF6FDB}"/>
              </a:ext>
            </a:extLst>
          </p:cNvPr>
          <p:cNvSpPr>
            <a:spLocks noGrp="1" noChangeArrowheads="1"/>
          </p:cNvSpPr>
          <p:nvPr>
            <p:ph type="title"/>
          </p:nvPr>
        </p:nvSpPr>
        <p:spPr>
          <a:xfrm>
            <a:off x="839788" y="315913"/>
            <a:ext cx="10363200" cy="1143000"/>
          </a:xfrm>
        </p:spPr>
        <p:txBody>
          <a:bodyPr/>
          <a:lstStyle/>
          <a:p>
            <a:r>
              <a:rPr lang="zh-CN" altLang="en-US" sz="3600" b="1">
                <a:ea typeface="黑体" panose="02010609060101010101" pitchFamily="49" charset="-122"/>
              </a:rPr>
              <a:t>经典控制理论的形成和发展</a:t>
            </a:r>
          </a:p>
        </p:txBody>
      </p:sp>
      <p:sp>
        <p:nvSpPr>
          <p:cNvPr id="30723" name="Rectangle 3">
            <a:extLst>
              <a:ext uri="{FF2B5EF4-FFF2-40B4-BE49-F238E27FC236}">
                <a16:creationId xmlns:a16="http://schemas.microsoft.com/office/drawing/2014/main" id="{AF9C6253-F5E8-43CA-805D-63A571EAD83C}"/>
              </a:ext>
            </a:extLst>
          </p:cNvPr>
          <p:cNvSpPr>
            <a:spLocks noGrp="1" noChangeArrowheads="1"/>
          </p:cNvSpPr>
          <p:nvPr>
            <p:ph idx="1"/>
          </p:nvPr>
        </p:nvSpPr>
        <p:spPr>
          <a:xfrm>
            <a:off x="2495550" y="1905000"/>
            <a:ext cx="7488238" cy="3886200"/>
          </a:xfrm>
        </p:spPr>
        <p:txBody>
          <a:bodyPr/>
          <a:lstStyle/>
          <a:p>
            <a:pPr>
              <a:lnSpc>
                <a:spcPct val="150000"/>
              </a:lnSpc>
              <a:buFontTx/>
              <a:buBlip>
                <a:blip r:embed="rId2"/>
              </a:buBlip>
            </a:pPr>
            <a:r>
              <a:rPr lang="zh-CN" altLang="en-US" sz="3200" b="1">
                <a:latin typeface="等线" panose="02010600030101010101" pitchFamily="2" charset="-122"/>
                <a:ea typeface="等线" panose="02010600030101010101" pitchFamily="2" charset="-122"/>
              </a:rPr>
              <a:t>代数稳定判据</a:t>
            </a:r>
          </a:p>
          <a:p>
            <a:pPr>
              <a:lnSpc>
                <a:spcPct val="150000"/>
              </a:lnSpc>
              <a:buFontTx/>
              <a:buBlip>
                <a:blip r:embed="rId2"/>
              </a:buBlip>
            </a:pPr>
            <a:r>
              <a:rPr lang="zh-CN" altLang="en-US" sz="3200" b="1">
                <a:latin typeface="等线" panose="02010600030101010101" pitchFamily="2" charset="-122"/>
                <a:ea typeface="等线" panose="02010600030101010101" pitchFamily="2" charset="-122"/>
              </a:rPr>
              <a:t>传递函数</a:t>
            </a:r>
          </a:p>
          <a:p>
            <a:pPr>
              <a:lnSpc>
                <a:spcPct val="150000"/>
              </a:lnSpc>
              <a:buFontTx/>
              <a:buBlip>
                <a:blip r:embed="rId2"/>
              </a:buBlip>
            </a:pPr>
            <a:r>
              <a:rPr lang="zh-CN" altLang="en-US" sz="3200" b="1">
                <a:latin typeface="等线" panose="02010600030101010101" pitchFamily="2" charset="-122"/>
                <a:ea typeface="等线" panose="02010600030101010101" pitchFamily="2" charset="-122"/>
              </a:rPr>
              <a:t>根轨迹法</a:t>
            </a:r>
            <a:r>
              <a:rPr lang="en-US" altLang="zh-CN" sz="2400" b="1">
                <a:latin typeface="等线" panose="02010600030101010101" pitchFamily="2" charset="-122"/>
                <a:ea typeface="等线" panose="02010600030101010101" pitchFamily="2" charset="-122"/>
              </a:rPr>
              <a:t>(W.</a:t>
            </a:r>
            <a:r>
              <a:rPr lang="zh-CN" altLang="en-US" sz="2400" b="1">
                <a:latin typeface="等线" panose="02010600030101010101" pitchFamily="2" charset="-122"/>
                <a:ea typeface="等线" panose="02010600030101010101" pitchFamily="2" charset="-122"/>
              </a:rPr>
              <a:t>埃文斯（</a:t>
            </a:r>
            <a:r>
              <a:rPr lang="en-US" altLang="zh-CN" sz="2400" b="1">
                <a:latin typeface="等线" panose="02010600030101010101" pitchFamily="2" charset="-122"/>
                <a:ea typeface="等线" panose="02010600030101010101" pitchFamily="2" charset="-122"/>
              </a:rPr>
              <a:t>Evans）1948</a:t>
            </a:r>
            <a:r>
              <a:rPr lang="zh-CN" altLang="en-US" sz="2400" b="1">
                <a:latin typeface="等线" panose="02010600030101010101" pitchFamily="2" charset="-122"/>
                <a:ea typeface="等线" panose="02010600030101010101" pitchFamily="2" charset="-122"/>
              </a:rPr>
              <a:t>年</a:t>
            </a:r>
            <a:r>
              <a:rPr lang="en-US" altLang="zh-CN" sz="2400" b="1">
                <a:latin typeface="等线" panose="02010600030101010101" pitchFamily="2" charset="-122"/>
                <a:ea typeface="等线" panose="02010600030101010101" pitchFamily="2" charset="-122"/>
              </a:rPr>
              <a:t>)</a:t>
            </a:r>
          </a:p>
          <a:p>
            <a:pPr>
              <a:lnSpc>
                <a:spcPct val="150000"/>
              </a:lnSpc>
              <a:buFontTx/>
              <a:buBlip>
                <a:blip r:embed="rId2"/>
              </a:buBlip>
            </a:pPr>
            <a:r>
              <a:rPr lang="zh-CN" altLang="en-US" sz="3200" b="1">
                <a:latin typeface="等线" panose="02010600030101010101" pitchFamily="2" charset="-122"/>
                <a:ea typeface="等线" panose="02010600030101010101" pitchFamily="2" charset="-122"/>
              </a:rPr>
              <a:t>频率法</a:t>
            </a:r>
          </a:p>
        </p:txBody>
      </p:sp>
      <p:sp>
        <p:nvSpPr>
          <p:cNvPr id="30724" name="灯片编号占位符 5">
            <a:extLst>
              <a:ext uri="{FF2B5EF4-FFF2-40B4-BE49-F238E27FC236}">
                <a16:creationId xmlns:a16="http://schemas.microsoft.com/office/drawing/2014/main" id="{A04EE23F-DC04-4619-B636-9A024F8D3A5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F29B9B3F-DD52-44DC-90AC-2E3270E97C51}" type="slidenum">
              <a:rPr lang="en-US" altLang="zh-CN"/>
              <a:pPr/>
              <a:t>22</a:t>
            </a:fld>
            <a:endParaRPr lang="en-US" altLang="zh-CN"/>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B480348F-FE8F-4072-A7DB-0E37EB1AEEB5}"/>
              </a:ext>
            </a:extLst>
          </p:cNvPr>
          <p:cNvSpPr>
            <a:spLocks noGrp="1" noChangeArrowheads="1"/>
          </p:cNvSpPr>
          <p:nvPr>
            <p:ph type="title"/>
          </p:nvPr>
        </p:nvSpPr>
        <p:spPr>
          <a:xfrm>
            <a:off x="842963" y="304800"/>
            <a:ext cx="10363200" cy="1143000"/>
          </a:xfrm>
        </p:spPr>
        <p:txBody>
          <a:bodyPr/>
          <a:lstStyle/>
          <a:p>
            <a:r>
              <a:rPr lang="zh-CN" altLang="en-US" sz="3600" b="1">
                <a:latin typeface="等线" panose="02010600030101010101" pitchFamily="2" charset="-122"/>
                <a:ea typeface="等线" panose="02010600030101010101" pitchFamily="2" charset="-122"/>
              </a:rPr>
              <a:t>局部自动化的广泛应用</a:t>
            </a:r>
          </a:p>
        </p:txBody>
      </p:sp>
      <p:sp>
        <p:nvSpPr>
          <p:cNvPr id="31747" name="Rectangle 4">
            <a:extLst>
              <a:ext uri="{FF2B5EF4-FFF2-40B4-BE49-F238E27FC236}">
                <a16:creationId xmlns:a16="http://schemas.microsoft.com/office/drawing/2014/main" id="{9A657878-0EA0-43A8-94CA-DA00F34CD6FA}"/>
              </a:ext>
            </a:extLst>
          </p:cNvPr>
          <p:cNvSpPr>
            <a:spLocks noGrp="1" noChangeArrowheads="1"/>
          </p:cNvSpPr>
          <p:nvPr>
            <p:ph idx="1"/>
          </p:nvPr>
        </p:nvSpPr>
        <p:spPr>
          <a:xfrm>
            <a:off x="2063750" y="1606550"/>
            <a:ext cx="7345363" cy="1701800"/>
          </a:xfrm>
        </p:spPr>
        <p:txBody>
          <a:bodyPr/>
          <a:lstStyle/>
          <a:p>
            <a:r>
              <a:rPr lang="zh-CN" altLang="en-US" b="1"/>
              <a:t>模拟计算机</a:t>
            </a:r>
          </a:p>
          <a:p>
            <a:r>
              <a:rPr lang="zh-CN" altLang="en-US" b="1"/>
              <a:t>气动单元组合仪表</a:t>
            </a:r>
          </a:p>
          <a:p>
            <a:r>
              <a:rPr lang="zh-CN" altLang="en-US" b="1"/>
              <a:t>智能化的仪表和控制器</a:t>
            </a:r>
          </a:p>
          <a:p>
            <a:endParaRPr lang="zh-CN" altLang="en-US" b="1"/>
          </a:p>
        </p:txBody>
      </p:sp>
      <p:sp>
        <p:nvSpPr>
          <p:cNvPr id="31748" name="灯片编号占位符 5">
            <a:extLst>
              <a:ext uri="{FF2B5EF4-FFF2-40B4-BE49-F238E27FC236}">
                <a16:creationId xmlns:a16="http://schemas.microsoft.com/office/drawing/2014/main" id="{3D15B670-E8D7-4638-9697-80064F0F662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A050958-62FA-4380-A200-6F77BBC64A72}" type="slidenum">
              <a:rPr lang="en-US" altLang="zh-CN"/>
              <a:pPr/>
              <a:t>23</a:t>
            </a:fld>
            <a:endParaRPr lang="en-US" altLang="zh-CN"/>
          </a:p>
        </p:txBody>
      </p:sp>
      <p:pic>
        <p:nvPicPr>
          <p:cNvPr id="31749" name="Picture 2">
            <a:extLst>
              <a:ext uri="{FF2B5EF4-FFF2-40B4-BE49-F238E27FC236}">
                <a16:creationId xmlns:a16="http://schemas.microsoft.com/office/drawing/2014/main" id="{ECE0906B-045D-4FEF-88C1-9ABD5FBB9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913" y="3549650"/>
            <a:ext cx="6934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9CD9A44-AC4A-4EBB-9ACF-BD41F0F8F8F5}"/>
              </a:ext>
            </a:extLst>
          </p:cNvPr>
          <p:cNvSpPr>
            <a:spLocks noGrp="1" noChangeArrowheads="1"/>
          </p:cNvSpPr>
          <p:nvPr>
            <p:ph type="title"/>
          </p:nvPr>
        </p:nvSpPr>
        <p:spPr>
          <a:xfrm>
            <a:off x="839788" y="339725"/>
            <a:ext cx="10363200" cy="1143000"/>
          </a:xfrm>
        </p:spPr>
        <p:txBody>
          <a:bodyPr/>
          <a:lstStyle/>
          <a:p>
            <a:r>
              <a:rPr lang="zh-CN" altLang="en-US" sz="3600" b="1">
                <a:ea typeface="黑体" panose="02010609060101010101" pitchFamily="49" charset="-122"/>
              </a:rPr>
              <a:t>电子数字计算机</a:t>
            </a:r>
          </a:p>
        </p:txBody>
      </p:sp>
      <p:sp>
        <p:nvSpPr>
          <p:cNvPr id="32771" name="Rectangle 3">
            <a:extLst>
              <a:ext uri="{FF2B5EF4-FFF2-40B4-BE49-F238E27FC236}">
                <a16:creationId xmlns:a16="http://schemas.microsoft.com/office/drawing/2014/main" id="{740AE892-9C47-4946-8127-A8AA7A223B5D}"/>
              </a:ext>
            </a:extLst>
          </p:cNvPr>
          <p:cNvSpPr>
            <a:spLocks noGrp="1" noChangeArrowheads="1"/>
          </p:cNvSpPr>
          <p:nvPr>
            <p:ph idx="1"/>
          </p:nvPr>
        </p:nvSpPr>
        <p:spPr>
          <a:xfrm>
            <a:off x="1219200" y="1600200"/>
            <a:ext cx="10363200" cy="1612900"/>
          </a:xfrm>
        </p:spPr>
        <p:txBody>
          <a:bodyPr/>
          <a:lstStyle/>
          <a:p>
            <a:r>
              <a:rPr kumimoji="1" lang="zh-CN" altLang="en-US" b="1" dirty="0"/>
              <a:t>电子管、晶体管、集成电路和大规模集成电路计算机</a:t>
            </a:r>
          </a:p>
          <a:p>
            <a:r>
              <a:rPr kumimoji="1" lang="zh-CN" altLang="en-US" b="1" dirty="0"/>
              <a:t>数字计算机直接控制生产过程</a:t>
            </a:r>
          </a:p>
          <a:p>
            <a:r>
              <a:rPr kumimoji="1" lang="zh-CN" altLang="en-US" b="1" dirty="0"/>
              <a:t>数字计算机是现在自动控制系统的一个重要组成部分</a:t>
            </a:r>
          </a:p>
        </p:txBody>
      </p:sp>
      <p:sp>
        <p:nvSpPr>
          <p:cNvPr id="32772" name="灯片编号占位符 5">
            <a:extLst>
              <a:ext uri="{FF2B5EF4-FFF2-40B4-BE49-F238E27FC236}">
                <a16:creationId xmlns:a16="http://schemas.microsoft.com/office/drawing/2014/main" id="{9F366A23-0C19-4E1C-9508-C62F59605B8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530AAADA-31E1-4E9B-9F0C-462EF9450957}" type="slidenum">
              <a:rPr lang="en-US" altLang="zh-CN"/>
              <a:pPr/>
              <a:t>24</a:t>
            </a:fld>
            <a:endParaRPr lang="en-US" altLang="zh-CN"/>
          </a:p>
        </p:txBody>
      </p:sp>
      <p:grpSp>
        <p:nvGrpSpPr>
          <p:cNvPr id="32773" name="组合 4">
            <a:extLst>
              <a:ext uri="{FF2B5EF4-FFF2-40B4-BE49-F238E27FC236}">
                <a16:creationId xmlns:a16="http://schemas.microsoft.com/office/drawing/2014/main" id="{A6731413-082E-4719-840D-710ED1074D9E}"/>
              </a:ext>
            </a:extLst>
          </p:cNvPr>
          <p:cNvGrpSpPr>
            <a:grpSpLocks/>
          </p:cNvGrpSpPr>
          <p:nvPr/>
        </p:nvGrpSpPr>
        <p:grpSpPr bwMode="auto">
          <a:xfrm>
            <a:off x="694681" y="3330575"/>
            <a:ext cx="5400746" cy="3619500"/>
            <a:chOff x="-293" y="1234"/>
            <a:chExt cx="3388" cy="2280"/>
          </a:xfrm>
        </p:grpSpPr>
        <p:pic>
          <p:nvPicPr>
            <p:cNvPr id="32774" name="图片 5">
              <a:extLst>
                <a:ext uri="{FF2B5EF4-FFF2-40B4-BE49-F238E27FC236}">
                  <a16:creationId xmlns:a16="http://schemas.microsoft.com/office/drawing/2014/main" id="{AE464974-A974-49DE-B67F-ECF7D2E15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 y="1234"/>
              <a:ext cx="2404" cy="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2775" name="矩形 6">
              <a:extLst>
                <a:ext uri="{FF2B5EF4-FFF2-40B4-BE49-F238E27FC236}">
                  <a16:creationId xmlns:a16="http://schemas.microsoft.com/office/drawing/2014/main" id="{4CE4511B-F846-41A0-8A6A-B258CC462737}"/>
                </a:ext>
              </a:extLst>
            </p:cNvPr>
            <p:cNvSpPr>
              <a:spLocks noChangeArrowheads="1"/>
            </p:cNvSpPr>
            <p:nvPr/>
          </p:nvSpPr>
          <p:spPr bwMode="auto">
            <a:xfrm>
              <a:off x="-293" y="3072"/>
              <a:ext cx="33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000" b="1" dirty="0">
                  <a:ea typeface="黑体" panose="02010609060101010101" pitchFamily="49" charset="-122"/>
                </a:rPr>
                <a:t>1946</a:t>
              </a:r>
              <a:r>
                <a:rPr lang="zh-CN" altLang="en-US" sz="2000" b="1" dirty="0">
                  <a:ea typeface="黑体" panose="02010609060101010101" pitchFamily="49" charset="-122"/>
                </a:rPr>
                <a:t>年</a:t>
              </a:r>
              <a:r>
                <a:rPr lang="en-US" altLang="zh-CN" sz="2000" b="1" dirty="0">
                  <a:ea typeface="黑体" panose="02010609060101010101" pitchFamily="49" charset="-122"/>
                </a:rPr>
                <a:t>2</a:t>
              </a:r>
              <a:r>
                <a:rPr lang="zh-CN" altLang="en-US" sz="2000" b="1" dirty="0">
                  <a:ea typeface="黑体" panose="02010609060101010101" pitchFamily="49" charset="-122"/>
                </a:rPr>
                <a:t>月</a:t>
              </a:r>
              <a:r>
                <a:rPr lang="en-US" altLang="zh-CN" sz="2000" b="1" dirty="0">
                  <a:ea typeface="黑体" panose="02010609060101010101" pitchFamily="49" charset="-122"/>
                </a:rPr>
                <a:t>15</a:t>
              </a:r>
              <a:r>
                <a:rPr lang="zh-CN" altLang="en-US" sz="2000" b="1" dirty="0">
                  <a:ea typeface="黑体" panose="02010609060101010101" pitchFamily="49" charset="-122"/>
                </a:rPr>
                <a:t>日，世界上第一台</a:t>
              </a:r>
              <a:endParaRPr lang="en-US" altLang="zh-CN" sz="2000" b="1" dirty="0">
                <a:ea typeface="黑体" panose="02010609060101010101" pitchFamily="49" charset="-122"/>
              </a:endParaRPr>
            </a:p>
            <a:p>
              <a:pPr algn="ctr" eaLnBrk="1" hangingPunct="1">
                <a:spcBef>
                  <a:spcPct val="0"/>
                </a:spcBef>
                <a:buClrTx/>
                <a:buSzTx/>
                <a:buFontTx/>
                <a:buNone/>
              </a:pPr>
              <a:r>
                <a:rPr lang="zh-CN" altLang="en-US" sz="2000" b="1" dirty="0">
                  <a:ea typeface="黑体" panose="02010609060101010101" pitchFamily="49" charset="-122"/>
                </a:rPr>
                <a:t>通用电子数字计算机“埃尼阿克 ”面世</a:t>
              </a:r>
            </a:p>
          </p:txBody>
        </p:sp>
      </p:grpSp>
      <p:sp>
        <p:nvSpPr>
          <p:cNvPr id="9" name="文本框 8">
            <a:extLst>
              <a:ext uri="{FF2B5EF4-FFF2-40B4-BE49-F238E27FC236}">
                <a16:creationId xmlns:a16="http://schemas.microsoft.com/office/drawing/2014/main" id="{698C157F-CA91-4733-910A-5AFF10DC55F6}"/>
              </a:ext>
            </a:extLst>
          </p:cNvPr>
          <p:cNvSpPr txBox="1"/>
          <p:nvPr/>
        </p:nvSpPr>
        <p:spPr>
          <a:xfrm>
            <a:off x="5773384" y="3378954"/>
            <a:ext cx="5718978" cy="2801986"/>
          </a:xfrm>
          <a:prstGeom prst="rect">
            <a:avLst/>
          </a:prstGeom>
          <a:noFill/>
        </p:spPr>
        <p:txBody>
          <a:bodyPr wrap="square">
            <a:spAutoFit/>
          </a:bodyPr>
          <a:lstStyle/>
          <a:p>
            <a:pPr marL="342900" indent="-342900">
              <a:lnSpc>
                <a:spcPct val="150000"/>
              </a:lnSpc>
              <a:buFont typeface="Wingdings" panose="05000000000000000000" pitchFamily="2" charset="2"/>
              <a:buChar char="p"/>
            </a:pPr>
            <a:r>
              <a:rPr lang="zh-CN" altLang="en-US" sz="2400" dirty="0">
                <a:latin typeface="等线" panose="02010600030101010101" pitchFamily="2" charset="-122"/>
                <a:ea typeface="等线" panose="02010600030101010101" pitchFamily="2" charset="-122"/>
              </a:rPr>
              <a:t>第一代</a:t>
            </a:r>
            <a:r>
              <a:rPr lang="en-US" altLang="zh-CN" sz="2400" dirty="0">
                <a:latin typeface="等线" panose="02010600030101010101" pitchFamily="2" charset="-122"/>
                <a:ea typeface="等线" panose="02010600030101010101" pitchFamily="2" charset="-122"/>
              </a:rPr>
              <a:t>(1946—1957</a:t>
            </a:r>
            <a:r>
              <a:rPr lang="zh-CN" altLang="en-US" sz="2400" dirty="0">
                <a:latin typeface="等线" panose="02010600030101010101" pitchFamily="2" charset="-122"/>
                <a:ea typeface="等线" panose="02010600030101010101" pitchFamily="2" charset="-122"/>
              </a:rPr>
              <a:t>年</a:t>
            </a:r>
            <a:r>
              <a:rPr lang="en-US" altLang="zh-CN" sz="2400" dirty="0">
                <a:latin typeface="等线" panose="02010600030101010101" pitchFamily="2" charset="-122"/>
                <a:ea typeface="等线" panose="02010600030101010101" pitchFamily="2" charset="-122"/>
              </a:rPr>
              <a:t>)</a:t>
            </a:r>
            <a:r>
              <a:rPr lang="zh-CN" altLang="en-US" sz="2400" dirty="0">
                <a:latin typeface="等线" panose="02010600030101010101" pitchFamily="2" charset="-122"/>
                <a:ea typeface="等线" panose="02010600030101010101" pitchFamily="2" charset="-122"/>
              </a:rPr>
              <a:t>电子管计算机</a:t>
            </a:r>
            <a:endParaRPr lang="en-US" altLang="zh-CN" sz="2400" dirty="0">
              <a:latin typeface="等线" panose="02010600030101010101" pitchFamily="2" charset="-122"/>
              <a:ea typeface="等线" panose="02010600030101010101" pitchFamily="2" charset="-122"/>
            </a:endParaRPr>
          </a:p>
          <a:p>
            <a:pPr marL="342900" indent="-342900">
              <a:lnSpc>
                <a:spcPct val="150000"/>
              </a:lnSpc>
              <a:buFont typeface="Wingdings" panose="05000000000000000000" pitchFamily="2" charset="2"/>
              <a:buChar char="p"/>
            </a:pPr>
            <a:r>
              <a:rPr lang="zh-CN" altLang="en-US" sz="2400" dirty="0">
                <a:latin typeface="等线" panose="02010600030101010101" pitchFamily="2" charset="-122"/>
                <a:ea typeface="等线" panose="02010600030101010101" pitchFamily="2" charset="-122"/>
              </a:rPr>
              <a:t>第二代</a:t>
            </a:r>
            <a:r>
              <a:rPr lang="en-US" altLang="zh-CN" sz="2400" dirty="0">
                <a:latin typeface="等线" panose="02010600030101010101" pitchFamily="2" charset="-122"/>
                <a:ea typeface="等线" panose="02010600030101010101" pitchFamily="2" charset="-122"/>
              </a:rPr>
              <a:t>(1958—1970</a:t>
            </a:r>
            <a:r>
              <a:rPr lang="zh-CN" altLang="en-US" sz="2400" dirty="0">
                <a:latin typeface="等线" panose="02010600030101010101" pitchFamily="2" charset="-122"/>
                <a:ea typeface="等线" panose="02010600030101010101" pitchFamily="2" charset="-122"/>
              </a:rPr>
              <a:t>年</a:t>
            </a:r>
            <a:r>
              <a:rPr lang="en-US" altLang="zh-CN" sz="2400" dirty="0">
                <a:latin typeface="等线" panose="02010600030101010101" pitchFamily="2" charset="-122"/>
                <a:ea typeface="等线" panose="02010600030101010101" pitchFamily="2" charset="-122"/>
              </a:rPr>
              <a:t>)</a:t>
            </a:r>
            <a:r>
              <a:rPr lang="zh-CN" altLang="en-US" sz="2400" dirty="0">
                <a:latin typeface="等线" panose="02010600030101010101" pitchFamily="2" charset="-122"/>
                <a:ea typeface="等线" panose="02010600030101010101" pitchFamily="2" charset="-122"/>
              </a:rPr>
              <a:t>晶体管计算机</a:t>
            </a:r>
            <a:endParaRPr lang="en-US" altLang="zh-CN" sz="2400" dirty="0">
              <a:latin typeface="等线" panose="02010600030101010101" pitchFamily="2" charset="-122"/>
              <a:ea typeface="等线" panose="02010600030101010101" pitchFamily="2" charset="-122"/>
            </a:endParaRPr>
          </a:p>
          <a:p>
            <a:pPr marL="342900" indent="-342900">
              <a:lnSpc>
                <a:spcPct val="150000"/>
              </a:lnSpc>
              <a:buFont typeface="Wingdings" panose="05000000000000000000" pitchFamily="2" charset="2"/>
              <a:buChar char="p"/>
            </a:pPr>
            <a:r>
              <a:rPr lang="zh-CN" altLang="en-US" sz="2400" dirty="0">
                <a:latin typeface="等线" panose="02010600030101010101" pitchFamily="2" charset="-122"/>
                <a:ea typeface="等线" panose="02010600030101010101" pitchFamily="2" charset="-122"/>
              </a:rPr>
              <a:t>第三代</a:t>
            </a:r>
            <a:r>
              <a:rPr lang="en-US" altLang="zh-CN" sz="2400" dirty="0">
                <a:latin typeface="等线" panose="02010600030101010101" pitchFamily="2" charset="-122"/>
                <a:ea typeface="等线" panose="02010600030101010101" pitchFamily="2" charset="-122"/>
              </a:rPr>
              <a:t>(1963—1970</a:t>
            </a:r>
            <a:r>
              <a:rPr lang="zh-CN" altLang="en-US" sz="2400" dirty="0">
                <a:latin typeface="等线" panose="02010600030101010101" pitchFamily="2" charset="-122"/>
                <a:ea typeface="等线" panose="02010600030101010101" pitchFamily="2" charset="-122"/>
              </a:rPr>
              <a:t>年</a:t>
            </a:r>
            <a:r>
              <a:rPr lang="en-US" altLang="zh-CN" sz="2400" dirty="0">
                <a:latin typeface="等线" panose="02010600030101010101" pitchFamily="2" charset="-122"/>
                <a:ea typeface="等线" panose="02010600030101010101" pitchFamily="2" charset="-122"/>
              </a:rPr>
              <a:t>)</a:t>
            </a:r>
            <a:r>
              <a:rPr lang="zh-CN" altLang="en-US" sz="2400" dirty="0">
                <a:latin typeface="等线" panose="02010600030101010101" pitchFamily="2" charset="-122"/>
                <a:ea typeface="等线" panose="02010600030101010101" pitchFamily="2" charset="-122"/>
              </a:rPr>
              <a:t>集成电路计算机</a:t>
            </a:r>
            <a:endParaRPr lang="en-US" altLang="zh-CN" sz="2400" dirty="0">
              <a:latin typeface="等线" panose="02010600030101010101" pitchFamily="2" charset="-122"/>
              <a:ea typeface="等线" panose="02010600030101010101" pitchFamily="2" charset="-122"/>
            </a:endParaRPr>
          </a:p>
          <a:p>
            <a:pPr marL="342900" indent="-342900">
              <a:lnSpc>
                <a:spcPct val="150000"/>
              </a:lnSpc>
              <a:buFont typeface="Wingdings" panose="05000000000000000000" pitchFamily="2" charset="2"/>
              <a:buChar char="p"/>
            </a:pPr>
            <a:r>
              <a:rPr lang="zh-CN" altLang="en-US" sz="2400" dirty="0">
                <a:latin typeface="等线" panose="02010600030101010101" pitchFamily="2" charset="-122"/>
                <a:ea typeface="等线" panose="02010600030101010101" pitchFamily="2" charset="-122"/>
              </a:rPr>
              <a:t>第四代</a:t>
            </a:r>
            <a:r>
              <a:rPr lang="en-US" altLang="zh-CN" sz="2400" dirty="0">
                <a:latin typeface="等线" panose="02010600030101010101" pitchFamily="2" charset="-122"/>
                <a:ea typeface="等线" panose="02010600030101010101" pitchFamily="2" charset="-122"/>
              </a:rPr>
              <a:t>(1971</a:t>
            </a:r>
            <a:r>
              <a:rPr lang="zh-CN" altLang="en-US" sz="2400" dirty="0">
                <a:latin typeface="等线" panose="02010600030101010101" pitchFamily="2" charset="-122"/>
                <a:ea typeface="等线" panose="02010600030101010101" pitchFamily="2" charset="-122"/>
              </a:rPr>
              <a:t>年以后</a:t>
            </a:r>
            <a:r>
              <a:rPr lang="en-US" altLang="zh-CN" sz="2400" dirty="0">
                <a:latin typeface="等线" panose="02010600030101010101" pitchFamily="2" charset="-122"/>
                <a:ea typeface="等线" panose="02010600030101010101" pitchFamily="2" charset="-122"/>
              </a:rPr>
              <a:t>)</a:t>
            </a:r>
            <a:r>
              <a:rPr lang="zh-CN" altLang="en-US" sz="2400" dirty="0">
                <a:latin typeface="等线" panose="02010600030101010101" pitchFamily="2" charset="-122"/>
                <a:ea typeface="等线" panose="02010600030101010101" pitchFamily="2" charset="-122"/>
              </a:rPr>
              <a:t>大规模集成电路和</a:t>
            </a:r>
            <a:r>
              <a:rPr lang="en-US" altLang="zh-CN" sz="2400" dirty="0">
                <a:latin typeface="等线" panose="02010600030101010101" pitchFamily="2" charset="-122"/>
                <a:ea typeface="等线" panose="02010600030101010101" pitchFamily="2" charset="-122"/>
              </a:rPr>
              <a:t>VSLI</a:t>
            </a:r>
            <a:r>
              <a:rPr lang="zh-CN" altLang="en-US" sz="2400" dirty="0">
                <a:latin typeface="等线" panose="02010600030101010101" pitchFamily="2" charset="-122"/>
                <a:ea typeface="等线" panose="02010600030101010101" pitchFamily="2" charset="-122"/>
              </a:rPr>
              <a:t>计算机</a:t>
            </a:r>
            <a:endParaRPr lang="zh-CN" altLang="en-US" dirty="0"/>
          </a:p>
        </p:txBody>
      </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7D7521B-0D34-4BAD-BCBA-BC5F15FC0D2D}"/>
              </a:ext>
            </a:extLst>
          </p:cNvPr>
          <p:cNvSpPr>
            <a:spLocks noGrp="1" noChangeArrowheads="1"/>
          </p:cNvSpPr>
          <p:nvPr>
            <p:ph type="title"/>
          </p:nvPr>
        </p:nvSpPr>
        <p:spPr/>
        <p:txBody>
          <a:bodyPr/>
          <a:lstStyle/>
          <a:p>
            <a:r>
              <a:rPr lang="zh-CN" altLang="en-US" sz="3600" b="1" dirty="0">
                <a:latin typeface="黑体" panose="02010609060101010101" pitchFamily="49" charset="-122"/>
                <a:ea typeface="黑体" panose="02010609060101010101" pitchFamily="49" charset="-122"/>
              </a:rPr>
              <a:t>国产巨型</a:t>
            </a:r>
            <a:r>
              <a:rPr lang="zh-CN" altLang="en-US" sz="3600" b="1" dirty="0">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银河</a:t>
            </a:r>
            <a:r>
              <a:rPr lang="zh-CN" altLang="en-US" sz="3600" b="1" dirty="0">
                <a:ea typeface="黑体" panose="02010609060101010101" pitchFamily="49" charset="-122"/>
              </a:rPr>
              <a:t>”序列</a:t>
            </a:r>
            <a:r>
              <a:rPr lang="zh-CN" altLang="en-US" sz="3600" b="1" dirty="0">
                <a:latin typeface="黑体" panose="02010609060101010101" pitchFamily="49" charset="-122"/>
                <a:ea typeface="黑体" panose="02010609060101010101" pitchFamily="49" charset="-122"/>
              </a:rPr>
              <a:t>计算机</a:t>
            </a:r>
            <a:r>
              <a:rPr lang="zh-CN" altLang="en-US" sz="3600" b="1" dirty="0">
                <a:ea typeface="黑体" panose="02010609060101010101" pitchFamily="49" charset="-122"/>
              </a:rPr>
              <a:t> </a:t>
            </a:r>
            <a:endParaRPr lang="zh-CN" altLang="en-US" sz="3600" b="1" dirty="0">
              <a:solidFill>
                <a:schemeClr val="tx1"/>
              </a:solidFill>
              <a:latin typeface="黑体" panose="02010609060101010101" pitchFamily="49" charset="-122"/>
              <a:ea typeface="黑体" panose="02010609060101010101" pitchFamily="49" charset="-122"/>
            </a:endParaRPr>
          </a:p>
        </p:txBody>
      </p:sp>
      <p:sp>
        <p:nvSpPr>
          <p:cNvPr id="33795" name="灯片编号占位符 5">
            <a:extLst>
              <a:ext uri="{FF2B5EF4-FFF2-40B4-BE49-F238E27FC236}">
                <a16:creationId xmlns:a16="http://schemas.microsoft.com/office/drawing/2014/main" id="{AC8ED69D-6E2C-4CFD-AFEA-C40B9CDF2CD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7DB9B6F4-2D94-4F15-947D-9E211A224725}" type="slidenum">
              <a:rPr lang="en-US" altLang="zh-CN"/>
              <a:pPr/>
              <a:t>25</a:t>
            </a:fld>
            <a:endParaRPr lang="en-US" altLang="zh-CN"/>
          </a:p>
        </p:txBody>
      </p:sp>
      <p:pic>
        <p:nvPicPr>
          <p:cNvPr id="33796" name="图片 1">
            <a:extLst>
              <a:ext uri="{FF2B5EF4-FFF2-40B4-BE49-F238E27FC236}">
                <a16:creationId xmlns:a16="http://schemas.microsoft.com/office/drawing/2014/main" id="{9E798BA9-5921-4558-AC0A-FD18A1085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2179638"/>
            <a:ext cx="47625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文本框 6">
            <a:extLst>
              <a:ext uri="{FF2B5EF4-FFF2-40B4-BE49-F238E27FC236}">
                <a16:creationId xmlns:a16="http://schemas.microsoft.com/office/drawing/2014/main" id="{913B99B2-D825-4C5F-906D-45A93AFDEB7C}"/>
              </a:ext>
            </a:extLst>
          </p:cNvPr>
          <p:cNvSpPr txBox="1">
            <a:spLocks noChangeArrowheads="1"/>
          </p:cNvSpPr>
          <p:nvPr/>
        </p:nvSpPr>
        <p:spPr bwMode="auto">
          <a:xfrm>
            <a:off x="8040688" y="5740400"/>
            <a:ext cx="2808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latin typeface="等线" panose="02010600030101010101" pitchFamily="2" charset="-122"/>
                <a:ea typeface="等线" panose="02010600030101010101" pitchFamily="2" charset="-122"/>
              </a:rPr>
              <a:t>“银河</a:t>
            </a:r>
            <a:r>
              <a:rPr lang="en-US" altLang="zh-CN" sz="2400" b="1">
                <a:latin typeface="等线" panose="02010600030101010101" pitchFamily="2" charset="-122"/>
                <a:ea typeface="等线" panose="02010600030101010101" pitchFamily="2" charset="-122"/>
              </a:rPr>
              <a:t>II</a:t>
            </a:r>
            <a:r>
              <a:rPr lang="zh-CN" altLang="en-US" sz="2400" b="1">
                <a:latin typeface="等线" panose="02010600030101010101" pitchFamily="2" charset="-122"/>
                <a:ea typeface="等线" panose="02010600030101010101" pitchFamily="2" charset="-122"/>
              </a:rPr>
              <a:t>”计算机 </a:t>
            </a:r>
          </a:p>
        </p:txBody>
      </p:sp>
      <p:sp>
        <p:nvSpPr>
          <p:cNvPr id="9" name="文本框 8">
            <a:extLst>
              <a:ext uri="{FF2B5EF4-FFF2-40B4-BE49-F238E27FC236}">
                <a16:creationId xmlns:a16="http://schemas.microsoft.com/office/drawing/2014/main" id="{67FA3841-DE92-4094-A1DE-1272EF609AE9}"/>
              </a:ext>
            </a:extLst>
          </p:cNvPr>
          <p:cNvSpPr txBox="1"/>
          <p:nvPr/>
        </p:nvSpPr>
        <p:spPr>
          <a:xfrm>
            <a:off x="911225" y="1989138"/>
            <a:ext cx="5689600" cy="3914020"/>
          </a:xfrm>
          <a:prstGeom prst="rect">
            <a:avLst/>
          </a:prstGeom>
          <a:noFill/>
        </p:spPr>
        <p:txBody>
          <a:bodyPr>
            <a:spAutoFit/>
          </a:bodyPr>
          <a:lstStyle/>
          <a:p>
            <a:pPr eaLnBrk="1" hangingPunct="1">
              <a:lnSpc>
                <a:spcPct val="150000"/>
              </a:lnSpc>
              <a:defRPr/>
            </a:pPr>
            <a:r>
              <a:rPr lang="zh-CN" altLang="en-US" sz="2400" dirty="0">
                <a:latin typeface="等线" panose="02010600030101010101" pitchFamily="2" charset="-122"/>
                <a:ea typeface="等线" panose="02010600030101010101" pitchFamily="2" charset="-122"/>
              </a:rPr>
              <a:t>“银河”系统是我国运算速度最快、存贮容量最大、功能最强的电子计算机：</a:t>
            </a:r>
            <a:endParaRPr lang="en-US" altLang="zh-CN" sz="2400" dirty="0">
              <a:latin typeface="等线" panose="02010600030101010101" pitchFamily="2" charset="-122"/>
              <a:ea typeface="等线" panose="02010600030101010101" pitchFamily="2" charset="-122"/>
            </a:endParaRPr>
          </a:p>
          <a:p>
            <a:pPr marL="342900" indent="-342900" eaLnBrk="1" hangingPunct="1">
              <a:lnSpc>
                <a:spcPct val="150000"/>
              </a:lnSpc>
              <a:buFont typeface="Wingdings" panose="05000000000000000000" pitchFamily="2" charset="2"/>
              <a:buChar char="n"/>
              <a:defRPr/>
            </a:pPr>
            <a:r>
              <a:rPr lang="zh-CN" altLang="en-US" sz="2400" dirty="0">
                <a:latin typeface="等线" panose="02010600030101010101" pitchFamily="2" charset="-122"/>
                <a:ea typeface="等线" panose="02010600030101010101" pitchFamily="2" charset="-122"/>
              </a:rPr>
              <a:t>银河</a:t>
            </a:r>
            <a:r>
              <a:rPr lang="en-US" altLang="zh-CN" sz="2400" dirty="0">
                <a:latin typeface="等线" panose="02010600030101010101" pitchFamily="2" charset="-122"/>
                <a:ea typeface="等线" panose="02010600030101010101" pitchFamily="2" charset="-122"/>
              </a:rPr>
              <a:t>-Ⅰ( 1983)</a:t>
            </a:r>
            <a:r>
              <a:rPr lang="zh-CN" altLang="en-US" sz="2400" dirty="0">
                <a:latin typeface="等线" panose="02010600030101010101" pitchFamily="2" charset="-122"/>
                <a:ea typeface="等线" panose="02010600030101010101" pitchFamily="2" charset="-122"/>
              </a:rPr>
              <a:t> 运算速度每秒 </a:t>
            </a:r>
            <a:r>
              <a:rPr lang="en-US" altLang="zh-CN" sz="2400" dirty="0">
                <a:latin typeface="等线" panose="02010600030101010101" pitchFamily="2" charset="-122"/>
                <a:ea typeface="等线" panose="02010600030101010101" pitchFamily="2" charset="-122"/>
              </a:rPr>
              <a:t>1 </a:t>
            </a:r>
            <a:r>
              <a:rPr lang="zh-CN" altLang="en-US" sz="2400" dirty="0">
                <a:latin typeface="等线" panose="02010600030101010101" pitchFamily="2" charset="-122"/>
                <a:ea typeface="等线" panose="02010600030101010101" pitchFamily="2" charset="-122"/>
              </a:rPr>
              <a:t>亿次</a:t>
            </a:r>
            <a:endParaRPr lang="en-US" altLang="zh-CN" sz="2400" dirty="0">
              <a:latin typeface="等线" panose="02010600030101010101" pitchFamily="2" charset="-122"/>
              <a:ea typeface="等线" panose="02010600030101010101" pitchFamily="2" charset="-122"/>
            </a:endParaRPr>
          </a:p>
          <a:p>
            <a:pPr marL="342900" indent="-342900" eaLnBrk="1" hangingPunct="1">
              <a:lnSpc>
                <a:spcPct val="150000"/>
              </a:lnSpc>
              <a:buFont typeface="Wingdings" panose="05000000000000000000" pitchFamily="2" charset="2"/>
              <a:buChar char="n"/>
              <a:defRPr/>
            </a:pPr>
            <a:r>
              <a:rPr lang="zh-CN" altLang="en-US" sz="2400" dirty="0">
                <a:latin typeface="等线" panose="02010600030101010101" pitchFamily="2" charset="-122"/>
                <a:ea typeface="等线" panose="02010600030101010101" pitchFamily="2" charset="-122"/>
              </a:rPr>
              <a:t>银河</a:t>
            </a:r>
            <a:r>
              <a:rPr lang="en-US" altLang="zh-CN" sz="2400" dirty="0">
                <a:latin typeface="等线" panose="02010600030101010101" pitchFamily="2" charset="-122"/>
                <a:ea typeface="等线" panose="02010600030101010101" pitchFamily="2" charset="-122"/>
              </a:rPr>
              <a:t>-Ⅱ (1994)</a:t>
            </a:r>
            <a:r>
              <a:rPr lang="zh-CN" altLang="en-US" sz="2400" dirty="0">
                <a:latin typeface="等线" panose="02010600030101010101" pitchFamily="2" charset="-122"/>
                <a:ea typeface="等线" panose="02010600030101010101" pitchFamily="2" charset="-122"/>
              </a:rPr>
              <a:t> 运算速度每秒 </a:t>
            </a:r>
            <a:r>
              <a:rPr lang="en-US" altLang="zh-CN" sz="2400" dirty="0">
                <a:latin typeface="等线" panose="02010600030101010101" pitchFamily="2" charset="-122"/>
                <a:ea typeface="等线" panose="02010600030101010101" pitchFamily="2" charset="-122"/>
              </a:rPr>
              <a:t>10 </a:t>
            </a:r>
            <a:r>
              <a:rPr lang="zh-CN" altLang="en-US" sz="2400" dirty="0">
                <a:latin typeface="等线" panose="02010600030101010101" pitchFamily="2" charset="-122"/>
                <a:ea typeface="等线" panose="02010600030101010101" pitchFamily="2" charset="-122"/>
              </a:rPr>
              <a:t>亿次</a:t>
            </a:r>
            <a:r>
              <a:rPr lang="en-US" altLang="zh-CN" sz="2400" dirty="0">
                <a:latin typeface="等线" panose="02010600030101010101" pitchFamily="2" charset="-122"/>
                <a:ea typeface="等线" panose="02010600030101010101" pitchFamily="2" charset="-122"/>
              </a:rPr>
              <a:t>;</a:t>
            </a:r>
          </a:p>
          <a:p>
            <a:pPr marL="342900" indent="-342900" eaLnBrk="1" hangingPunct="1">
              <a:lnSpc>
                <a:spcPct val="150000"/>
              </a:lnSpc>
              <a:buFont typeface="Wingdings" panose="05000000000000000000" pitchFamily="2" charset="2"/>
              <a:buChar char="n"/>
              <a:defRPr/>
            </a:pPr>
            <a:r>
              <a:rPr lang="zh-CN" altLang="en-US" sz="2400" dirty="0">
                <a:latin typeface="等线" panose="02010600030101010101" pitchFamily="2" charset="-122"/>
                <a:ea typeface="等线" panose="02010600030101010101" pitchFamily="2" charset="-122"/>
              </a:rPr>
              <a:t>银河</a:t>
            </a:r>
            <a:r>
              <a:rPr lang="en-US" altLang="zh-CN" sz="2400" dirty="0">
                <a:latin typeface="等线" panose="02010600030101010101" pitchFamily="2" charset="-122"/>
                <a:ea typeface="等线" panose="02010600030101010101" pitchFamily="2" charset="-122"/>
              </a:rPr>
              <a:t>-Ⅲ (1997)</a:t>
            </a:r>
            <a:r>
              <a:rPr lang="zh-CN" altLang="en-US" sz="2400" dirty="0">
                <a:latin typeface="等线" panose="02010600030101010101" pitchFamily="2" charset="-122"/>
                <a:ea typeface="等线" panose="02010600030101010101" pitchFamily="2" charset="-122"/>
              </a:rPr>
              <a:t> 运算速度每秒 </a:t>
            </a:r>
            <a:r>
              <a:rPr lang="en-US" altLang="zh-CN" sz="2400" dirty="0">
                <a:latin typeface="等线" panose="02010600030101010101" pitchFamily="2" charset="-122"/>
                <a:ea typeface="等线" panose="02010600030101010101" pitchFamily="2" charset="-122"/>
              </a:rPr>
              <a:t>130 </a:t>
            </a:r>
            <a:r>
              <a:rPr lang="zh-CN" altLang="en-US" sz="2400" dirty="0">
                <a:latin typeface="等线" panose="02010600030101010101" pitchFamily="2" charset="-122"/>
                <a:ea typeface="等线" panose="02010600030101010101" pitchFamily="2" charset="-122"/>
              </a:rPr>
              <a:t>亿次</a:t>
            </a:r>
            <a:r>
              <a:rPr lang="en-US" altLang="zh-CN" sz="2400" dirty="0">
                <a:latin typeface="等线" panose="02010600030101010101" pitchFamily="2" charset="-122"/>
                <a:ea typeface="等线" panose="02010600030101010101" pitchFamily="2" charset="-122"/>
              </a:rPr>
              <a:t>;</a:t>
            </a:r>
          </a:p>
          <a:p>
            <a:pPr marL="342900" indent="-342900" eaLnBrk="1" hangingPunct="1">
              <a:lnSpc>
                <a:spcPct val="150000"/>
              </a:lnSpc>
              <a:buFont typeface="Wingdings" panose="05000000000000000000" pitchFamily="2" charset="2"/>
              <a:buChar char="n"/>
              <a:defRPr/>
            </a:pPr>
            <a:r>
              <a:rPr lang="zh-CN" altLang="en-US" sz="2400" dirty="0">
                <a:latin typeface="等线" panose="02010600030101010101" pitchFamily="2" charset="-122"/>
                <a:ea typeface="等线" panose="02010600030101010101" pitchFamily="2" charset="-122"/>
              </a:rPr>
              <a:t>银河</a:t>
            </a:r>
            <a:r>
              <a:rPr lang="en-US" altLang="zh-CN" sz="2400" dirty="0">
                <a:latin typeface="等线" panose="02010600030101010101" pitchFamily="2" charset="-122"/>
                <a:ea typeface="等线" panose="02010600030101010101" pitchFamily="2" charset="-122"/>
              </a:rPr>
              <a:t>-Ⅳ (2000)</a:t>
            </a:r>
            <a:r>
              <a:rPr lang="zh-CN" altLang="en-US" sz="2400" dirty="0">
                <a:latin typeface="等线" panose="02010600030101010101" pitchFamily="2" charset="-122"/>
                <a:ea typeface="等线" panose="02010600030101010101" pitchFamily="2" charset="-122"/>
              </a:rPr>
              <a:t> 运算速度每秒 </a:t>
            </a:r>
            <a:r>
              <a:rPr lang="en-US" altLang="zh-CN" sz="2400" dirty="0">
                <a:latin typeface="等线" panose="02010600030101010101" pitchFamily="2" charset="-122"/>
                <a:ea typeface="等线" panose="02010600030101010101" pitchFamily="2" charset="-122"/>
              </a:rPr>
              <a:t>1</a:t>
            </a:r>
            <a:r>
              <a:rPr lang="zh-CN" altLang="en-US" sz="2400" dirty="0">
                <a:latin typeface="等线" panose="02010600030101010101" pitchFamily="2" charset="-122"/>
                <a:ea typeface="等线" panose="02010600030101010101" pitchFamily="2" charset="-122"/>
              </a:rPr>
              <a:t>万 亿次</a:t>
            </a:r>
            <a:r>
              <a:rPr lang="en-US" altLang="zh-CN" sz="2400" dirty="0">
                <a:latin typeface="等线" panose="02010600030101010101" pitchFamily="2" charset="-122"/>
                <a:ea typeface="等线" panose="02010600030101010101" pitchFamily="2" charset="-122"/>
              </a:rPr>
              <a:t>;</a:t>
            </a:r>
          </a:p>
          <a:p>
            <a:pPr marL="342900" indent="-342900" eaLnBrk="1" hangingPunct="1">
              <a:lnSpc>
                <a:spcPct val="150000"/>
              </a:lnSpc>
              <a:buFont typeface="Wingdings" panose="05000000000000000000" pitchFamily="2" charset="2"/>
              <a:buChar char="n"/>
              <a:defRPr/>
            </a:pPr>
            <a:r>
              <a:rPr lang="zh-CN" altLang="en-US" sz="2400" dirty="0">
                <a:latin typeface="等线" panose="02010600030101010101" pitchFamily="2" charset="-122"/>
                <a:ea typeface="等线" panose="02010600030101010101" pitchFamily="2" charset="-122"/>
              </a:rPr>
              <a:t>银河</a:t>
            </a:r>
            <a:r>
              <a:rPr lang="en-US" altLang="zh-CN" sz="2400" dirty="0">
                <a:latin typeface="等线" panose="02010600030101010101" pitchFamily="2" charset="-122"/>
                <a:ea typeface="等线" panose="02010600030101010101" pitchFamily="2" charset="-122"/>
              </a:rPr>
              <a:t>-Ⅴ </a:t>
            </a:r>
            <a:r>
              <a:rPr lang="zh-CN" altLang="en-US" sz="2400" dirty="0">
                <a:latin typeface="等线" panose="02010600030101010101" pitchFamily="2" charset="-122"/>
                <a:ea typeface="等线" panose="02010600030101010101" pitchFamily="2" charset="-122"/>
              </a:rPr>
              <a:t>在研 （军用）。</a:t>
            </a: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9CE7AFF-F0A7-4D8A-B45E-739ADB8D901A}"/>
              </a:ext>
            </a:extLst>
          </p:cNvPr>
          <p:cNvSpPr>
            <a:spLocks noGrp="1" noChangeArrowheads="1"/>
          </p:cNvSpPr>
          <p:nvPr>
            <p:ph type="title"/>
          </p:nvPr>
        </p:nvSpPr>
        <p:spPr>
          <a:xfrm>
            <a:off x="827088" y="333375"/>
            <a:ext cx="10363200" cy="1143000"/>
          </a:xfrm>
        </p:spPr>
        <p:txBody>
          <a:bodyPr/>
          <a:lstStyle/>
          <a:p>
            <a:r>
              <a:rPr lang="zh-CN" altLang="en-US" sz="3600" b="1">
                <a:latin typeface="等线" panose="02010600030101010101" pitchFamily="2" charset="-122"/>
                <a:ea typeface="等线" panose="02010600030101010101" pitchFamily="2" charset="-122"/>
              </a:rPr>
              <a:t>综合自动化时期（20世纪50年代末起至今）</a:t>
            </a:r>
          </a:p>
        </p:txBody>
      </p:sp>
      <p:sp>
        <p:nvSpPr>
          <p:cNvPr id="34819" name="Rectangle 3">
            <a:extLst>
              <a:ext uri="{FF2B5EF4-FFF2-40B4-BE49-F238E27FC236}">
                <a16:creationId xmlns:a16="http://schemas.microsoft.com/office/drawing/2014/main" id="{20F3C274-7A80-4DDD-9BEC-13D4E445962A}"/>
              </a:ext>
            </a:extLst>
          </p:cNvPr>
          <p:cNvSpPr>
            <a:spLocks noGrp="1" noChangeArrowheads="1"/>
          </p:cNvSpPr>
          <p:nvPr>
            <p:ph idx="1"/>
          </p:nvPr>
        </p:nvSpPr>
        <p:spPr>
          <a:xfrm>
            <a:off x="2279650" y="3071813"/>
            <a:ext cx="7777163" cy="2878137"/>
          </a:xfrm>
        </p:spPr>
        <p:txBody>
          <a:bodyPr/>
          <a:lstStyle/>
          <a:p>
            <a:pPr>
              <a:lnSpc>
                <a:spcPct val="150000"/>
              </a:lnSpc>
            </a:pPr>
            <a:r>
              <a:rPr lang="en-US" altLang="zh-CN">
                <a:latin typeface="等线" panose="02010600030101010101" pitchFamily="2" charset="-122"/>
                <a:ea typeface="等线" panose="02010600030101010101" pitchFamily="2" charset="-122"/>
              </a:rPr>
              <a:t>Л.</a:t>
            </a:r>
            <a:r>
              <a:rPr lang="zh-CN" altLang="en-US">
                <a:latin typeface="等线" panose="02010600030101010101" pitchFamily="2" charset="-122"/>
                <a:ea typeface="等线" panose="02010600030101010101" pitchFamily="2" charset="-122"/>
              </a:rPr>
              <a:t>庞特里亚金提出极大值原理</a:t>
            </a:r>
          </a:p>
          <a:p>
            <a:pPr>
              <a:lnSpc>
                <a:spcPct val="150000"/>
              </a:lnSpc>
            </a:pPr>
            <a:r>
              <a:rPr lang="en-US" altLang="zh-CN">
                <a:latin typeface="等线" panose="02010600030101010101" pitchFamily="2" charset="-122"/>
                <a:ea typeface="等线" panose="02010600030101010101" pitchFamily="2" charset="-122"/>
              </a:rPr>
              <a:t>R.</a:t>
            </a:r>
            <a:r>
              <a:rPr lang="zh-CN" altLang="en-US">
                <a:latin typeface="等线" panose="02010600030101010101" pitchFamily="2" charset="-122"/>
                <a:ea typeface="等线" panose="02010600030101010101" pitchFamily="2" charset="-122"/>
              </a:rPr>
              <a:t>贝尔曼创立动态规划</a:t>
            </a:r>
          </a:p>
          <a:p>
            <a:pPr>
              <a:lnSpc>
                <a:spcPct val="150000"/>
              </a:lnSpc>
            </a:pPr>
            <a:r>
              <a:rPr lang="en-US" altLang="zh-CN">
                <a:latin typeface="等线" panose="02010600030101010101" pitchFamily="2" charset="-122"/>
                <a:ea typeface="等线" panose="02010600030101010101" pitchFamily="2" charset="-122"/>
              </a:rPr>
              <a:t>R.</a:t>
            </a:r>
            <a:r>
              <a:rPr lang="zh-CN" altLang="en-US">
                <a:latin typeface="等线" panose="02010600030101010101" pitchFamily="2" charset="-122"/>
                <a:ea typeface="等线" panose="02010600030101010101" pitchFamily="2" charset="-122"/>
              </a:rPr>
              <a:t>卡尔曼提出状态空间法</a:t>
            </a:r>
          </a:p>
          <a:p>
            <a:pPr>
              <a:lnSpc>
                <a:spcPct val="150000"/>
              </a:lnSpc>
              <a:buFontTx/>
              <a:buNone/>
            </a:pPr>
            <a:r>
              <a:rPr lang="en-US" altLang="zh-CN">
                <a:latin typeface="等线" panose="02010600030101010101" pitchFamily="2" charset="-122"/>
                <a:ea typeface="等线" panose="02010600030101010101" pitchFamily="2" charset="-122"/>
              </a:rPr>
              <a:t>(</a:t>
            </a:r>
            <a:r>
              <a:rPr lang="zh-CN" altLang="en-US">
                <a:latin typeface="等线" panose="02010600030101010101" pitchFamily="2" charset="-122"/>
                <a:ea typeface="等线" panose="02010600030101010101" pitchFamily="2" charset="-122"/>
              </a:rPr>
              <a:t>可控性、可观性、最优状态估计等</a:t>
            </a:r>
            <a:r>
              <a:rPr lang="en-US" altLang="zh-CN">
                <a:latin typeface="等线" panose="02010600030101010101" pitchFamily="2" charset="-122"/>
                <a:ea typeface="等线" panose="02010600030101010101" pitchFamily="2" charset="-122"/>
              </a:rPr>
              <a:t>)</a:t>
            </a:r>
            <a:endParaRPr lang="zh-CN" altLang="en-US">
              <a:latin typeface="等线" panose="02010600030101010101" pitchFamily="2" charset="-122"/>
              <a:ea typeface="等线" panose="02010600030101010101" pitchFamily="2" charset="-122"/>
            </a:endParaRPr>
          </a:p>
        </p:txBody>
      </p:sp>
      <p:sp>
        <p:nvSpPr>
          <p:cNvPr id="34820" name="灯片编号占位符 5">
            <a:extLst>
              <a:ext uri="{FF2B5EF4-FFF2-40B4-BE49-F238E27FC236}">
                <a16:creationId xmlns:a16="http://schemas.microsoft.com/office/drawing/2014/main" id="{E32F89A0-85B2-4F94-B86A-0908439394C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C104313-2462-4157-BAE9-F2E940BF8844}" type="slidenum">
              <a:rPr lang="en-US" altLang="zh-CN"/>
              <a:pPr/>
              <a:t>26</a:t>
            </a:fld>
            <a:endParaRPr lang="en-US" altLang="zh-CN"/>
          </a:p>
        </p:txBody>
      </p:sp>
      <p:sp>
        <p:nvSpPr>
          <p:cNvPr id="34821" name="Text Box 4">
            <a:extLst>
              <a:ext uri="{FF2B5EF4-FFF2-40B4-BE49-F238E27FC236}">
                <a16:creationId xmlns:a16="http://schemas.microsoft.com/office/drawing/2014/main" id="{0E453973-4DBC-43B0-A020-1B4B83A7213C}"/>
              </a:ext>
            </a:extLst>
          </p:cNvPr>
          <p:cNvSpPr txBox="1">
            <a:spLocks noChangeArrowheads="1"/>
          </p:cNvSpPr>
          <p:nvPr/>
        </p:nvSpPr>
        <p:spPr bwMode="auto">
          <a:xfrm>
            <a:off x="1727200" y="2122488"/>
            <a:ext cx="7315200" cy="57943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
                <a:schemeClr val="tx2"/>
              </a:buClr>
              <a:buSzPct val="115000"/>
            </a:pPr>
            <a:r>
              <a:rPr kumimoji="1" lang="zh-CN" altLang="en-US" sz="3200" b="1">
                <a:solidFill>
                  <a:schemeClr val="tx2"/>
                </a:solidFill>
                <a:latin typeface="Times New Roman" panose="02020603050405020304" pitchFamily="18" charset="0"/>
                <a:ea typeface="楷体_GB2312" pitchFamily="49" charset="-122"/>
              </a:rPr>
              <a:t>现代控制理论的形成和发展</a:t>
            </a: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1227D63-A6DC-41ED-BB2C-A0A2A0CB1CC6}"/>
              </a:ext>
            </a:extLst>
          </p:cNvPr>
          <p:cNvSpPr>
            <a:spLocks noGrp="1" noChangeArrowheads="1"/>
          </p:cNvSpPr>
          <p:nvPr>
            <p:ph type="title"/>
          </p:nvPr>
        </p:nvSpPr>
        <p:spPr>
          <a:xfrm>
            <a:off x="806450" y="306388"/>
            <a:ext cx="10363200" cy="1143000"/>
          </a:xfrm>
        </p:spPr>
        <p:txBody>
          <a:bodyPr/>
          <a:lstStyle/>
          <a:p>
            <a:r>
              <a:rPr lang="zh-CN" altLang="en-US" sz="3600" b="1">
                <a:latin typeface="等线" panose="02010600030101010101" pitchFamily="2" charset="-122"/>
                <a:ea typeface="等线" panose="02010600030101010101" pitchFamily="2" charset="-122"/>
              </a:rPr>
              <a:t>现代控制理论的发展</a:t>
            </a:r>
            <a:r>
              <a:rPr lang="en-US" altLang="zh-CN" sz="3600" b="1">
                <a:latin typeface="等线" panose="02010600030101010101" pitchFamily="2" charset="-122"/>
                <a:ea typeface="等线" panose="02010600030101010101" pitchFamily="2" charset="-122"/>
              </a:rPr>
              <a:t>——</a:t>
            </a:r>
            <a:r>
              <a:rPr lang="zh-CN" altLang="en-US" sz="3600" b="1">
                <a:latin typeface="等线" panose="02010600030101010101" pitchFamily="2" charset="-122"/>
                <a:ea typeface="等线" panose="02010600030101010101" pitchFamily="2" charset="-122"/>
              </a:rPr>
              <a:t>近代控制理论</a:t>
            </a:r>
            <a:endParaRPr lang="en-US" altLang="zh-CN" sz="3600" b="1">
              <a:latin typeface="等线" panose="02010600030101010101" pitchFamily="2" charset="-122"/>
              <a:ea typeface="等线" panose="02010600030101010101" pitchFamily="2" charset="-122"/>
            </a:endParaRPr>
          </a:p>
        </p:txBody>
      </p:sp>
      <p:sp>
        <p:nvSpPr>
          <p:cNvPr id="35843" name="Rectangle 3">
            <a:extLst>
              <a:ext uri="{FF2B5EF4-FFF2-40B4-BE49-F238E27FC236}">
                <a16:creationId xmlns:a16="http://schemas.microsoft.com/office/drawing/2014/main" id="{8A2D777C-2B02-4EB5-A10B-3EF2B2ACC4F8}"/>
              </a:ext>
            </a:extLst>
          </p:cNvPr>
          <p:cNvSpPr>
            <a:spLocks noGrp="1" noChangeArrowheads="1"/>
          </p:cNvSpPr>
          <p:nvPr>
            <p:ph idx="1"/>
          </p:nvPr>
        </p:nvSpPr>
        <p:spPr>
          <a:xfrm>
            <a:off x="2640013" y="1593850"/>
            <a:ext cx="6516687" cy="5113338"/>
          </a:xfrm>
        </p:spPr>
        <p:txBody>
          <a:bodyPr/>
          <a:lstStyle/>
          <a:p>
            <a:pPr>
              <a:lnSpc>
                <a:spcPct val="150000"/>
              </a:lnSpc>
              <a:buFontTx/>
              <a:buBlip>
                <a:blip r:embed="rId2"/>
              </a:buBlip>
            </a:pPr>
            <a:r>
              <a:rPr kumimoji="1" lang="zh-CN" altLang="en-US">
                <a:latin typeface="等线" panose="02010600030101010101" pitchFamily="2" charset="-122"/>
                <a:ea typeface="等线" panose="02010600030101010101" pitchFamily="2" charset="-122"/>
              </a:rPr>
              <a:t>系统辩识</a:t>
            </a:r>
            <a:r>
              <a:rPr kumimoji="1" lang="en-US" altLang="zh-CN">
                <a:latin typeface="等线" panose="02010600030101010101" pitchFamily="2" charset="-122"/>
                <a:ea typeface="等线" panose="02010600030101010101" pitchFamily="2" charset="-122"/>
              </a:rPr>
              <a:t>、</a:t>
            </a:r>
            <a:r>
              <a:rPr kumimoji="1" lang="zh-CN" altLang="en-US">
                <a:latin typeface="等线" panose="02010600030101010101" pitchFamily="2" charset="-122"/>
                <a:ea typeface="等线" panose="02010600030101010101" pitchFamily="2" charset="-122"/>
              </a:rPr>
              <a:t>建模与仿真</a:t>
            </a:r>
          </a:p>
          <a:p>
            <a:pPr>
              <a:lnSpc>
                <a:spcPct val="150000"/>
              </a:lnSpc>
              <a:buFontTx/>
              <a:buBlip>
                <a:blip r:embed="rId2"/>
              </a:buBlip>
            </a:pPr>
            <a:r>
              <a:rPr kumimoji="1" lang="zh-CN" altLang="en-US">
                <a:latin typeface="等线" panose="02010600030101010101" pitchFamily="2" charset="-122"/>
                <a:ea typeface="等线" panose="02010600030101010101" pitchFamily="2" charset="-122"/>
              </a:rPr>
              <a:t>自适应控制</a:t>
            </a:r>
            <a:endParaRPr kumimoji="1" lang="en-US" altLang="zh-CN">
              <a:latin typeface="等线" panose="02010600030101010101" pitchFamily="2" charset="-122"/>
              <a:ea typeface="等线" panose="02010600030101010101" pitchFamily="2" charset="-122"/>
            </a:endParaRPr>
          </a:p>
          <a:p>
            <a:pPr>
              <a:lnSpc>
                <a:spcPct val="150000"/>
              </a:lnSpc>
              <a:buFontTx/>
              <a:buBlip>
                <a:blip r:embed="rId2"/>
              </a:buBlip>
            </a:pPr>
            <a:r>
              <a:rPr kumimoji="1" lang="zh-CN" altLang="en-US">
                <a:latin typeface="等线" panose="02010600030101010101" pitchFamily="2" charset="-122"/>
                <a:ea typeface="等线" panose="02010600030101010101" pitchFamily="2" charset="-122"/>
              </a:rPr>
              <a:t>鲁棒控制</a:t>
            </a:r>
            <a:endParaRPr kumimoji="1" lang="en-US" altLang="zh-CN">
              <a:latin typeface="等线" panose="02010600030101010101" pitchFamily="2" charset="-122"/>
              <a:ea typeface="等线" panose="02010600030101010101" pitchFamily="2" charset="-122"/>
            </a:endParaRPr>
          </a:p>
          <a:p>
            <a:pPr>
              <a:lnSpc>
                <a:spcPct val="150000"/>
              </a:lnSpc>
              <a:buFontTx/>
              <a:buBlip>
                <a:blip r:embed="rId2"/>
              </a:buBlip>
            </a:pPr>
            <a:r>
              <a:rPr kumimoji="1" lang="zh-CN" altLang="en-US">
                <a:latin typeface="等线" panose="02010600030101010101" pitchFamily="2" charset="-122"/>
                <a:ea typeface="等线" panose="02010600030101010101" pitchFamily="2" charset="-122"/>
              </a:rPr>
              <a:t>遥测</a:t>
            </a:r>
            <a:r>
              <a:rPr kumimoji="1" lang="en-US" altLang="zh-CN">
                <a:latin typeface="等线" panose="02010600030101010101" pitchFamily="2" charset="-122"/>
                <a:ea typeface="等线" panose="02010600030101010101" pitchFamily="2" charset="-122"/>
              </a:rPr>
              <a:t>、</a:t>
            </a:r>
            <a:r>
              <a:rPr kumimoji="1" lang="zh-CN" altLang="en-US">
                <a:latin typeface="等线" panose="02010600030101010101" pitchFamily="2" charset="-122"/>
                <a:ea typeface="等线" panose="02010600030101010101" pitchFamily="2" charset="-122"/>
              </a:rPr>
              <a:t>遥控和遥感</a:t>
            </a:r>
            <a:r>
              <a:rPr kumimoji="1" lang="en-US" altLang="zh-CN">
                <a:latin typeface="等线" panose="02010600030101010101" pitchFamily="2" charset="-122"/>
                <a:ea typeface="等线" panose="02010600030101010101" pitchFamily="2" charset="-122"/>
              </a:rPr>
              <a:t> </a:t>
            </a:r>
          </a:p>
          <a:p>
            <a:pPr>
              <a:lnSpc>
                <a:spcPct val="150000"/>
              </a:lnSpc>
              <a:buFontTx/>
              <a:buBlip>
                <a:blip r:embed="rId2"/>
              </a:buBlip>
            </a:pPr>
            <a:r>
              <a:rPr kumimoji="1" lang="zh-CN" altLang="en-US">
                <a:latin typeface="等线" panose="02010600030101010101" pitchFamily="2" charset="-122"/>
                <a:ea typeface="等线" panose="02010600030101010101" pitchFamily="2" charset="-122"/>
              </a:rPr>
              <a:t>大系统理论 </a:t>
            </a:r>
          </a:p>
          <a:p>
            <a:pPr>
              <a:lnSpc>
                <a:spcPct val="150000"/>
              </a:lnSpc>
              <a:buFontTx/>
              <a:buBlip>
                <a:blip r:embed="rId2"/>
              </a:buBlip>
            </a:pPr>
            <a:r>
              <a:rPr kumimoji="1" lang="zh-CN" altLang="en-US">
                <a:latin typeface="等线" panose="02010600030101010101" pitchFamily="2" charset="-122"/>
                <a:ea typeface="等线" panose="02010600030101010101" pitchFamily="2" charset="-122"/>
              </a:rPr>
              <a:t>模式识别和人工智能</a:t>
            </a:r>
            <a:r>
              <a:rPr kumimoji="1" lang="en-US" altLang="zh-CN">
                <a:latin typeface="等线" panose="02010600030101010101" pitchFamily="2" charset="-122"/>
                <a:ea typeface="等线" panose="02010600030101010101" pitchFamily="2" charset="-122"/>
              </a:rPr>
              <a:t> </a:t>
            </a:r>
          </a:p>
          <a:p>
            <a:pPr>
              <a:lnSpc>
                <a:spcPct val="150000"/>
              </a:lnSpc>
              <a:buFontTx/>
              <a:buBlip>
                <a:blip r:embed="rId2"/>
              </a:buBlip>
            </a:pPr>
            <a:r>
              <a:rPr kumimoji="1" lang="zh-CN" altLang="en-US">
                <a:latin typeface="等线" panose="02010600030101010101" pitchFamily="2" charset="-122"/>
                <a:ea typeface="等线" panose="02010600030101010101" pitchFamily="2" charset="-122"/>
              </a:rPr>
              <a:t>智能控制</a:t>
            </a:r>
          </a:p>
        </p:txBody>
      </p:sp>
      <p:sp>
        <p:nvSpPr>
          <p:cNvPr id="35844" name="灯片编号占位符 5">
            <a:extLst>
              <a:ext uri="{FF2B5EF4-FFF2-40B4-BE49-F238E27FC236}">
                <a16:creationId xmlns:a16="http://schemas.microsoft.com/office/drawing/2014/main" id="{D5D3A0E0-CC94-4F9A-96F2-E306CB03C46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C88DAC6-E278-4D30-BF68-6CAA4B39A5E5}" type="slidenum">
              <a:rPr lang="en-US" altLang="zh-CN"/>
              <a:pPr/>
              <a:t>27</a:t>
            </a:fld>
            <a:endParaRPr lang="en-US" altLang="zh-CN"/>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EAD4290-0037-4D52-B3A7-B46690D95B44}"/>
              </a:ext>
            </a:extLst>
          </p:cNvPr>
          <p:cNvSpPr>
            <a:spLocks noGrp="1" noChangeArrowheads="1"/>
          </p:cNvSpPr>
          <p:nvPr>
            <p:ph type="title"/>
          </p:nvPr>
        </p:nvSpPr>
        <p:spPr>
          <a:xfrm>
            <a:off x="839788" y="692150"/>
            <a:ext cx="7772400" cy="735013"/>
          </a:xfrm>
        </p:spPr>
        <p:txBody>
          <a:bodyPr/>
          <a:lstStyle/>
          <a:p>
            <a:r>
              <a:rPr lang="zh-CN" altLang="en-US" sz="3600">
                <a:latin typeface="等线" panose="02010600030101010101" pitchFamily="2" charset="-122"/>
                <a:ea typeface="等线" panose="02010600030101010101" pitchFamily="2" charset="-122"/>
              </a:rPr>
              <a:t> </a:t>
            </a:r>
            <a:br>
              <a:rPr lang="en-US" altLang="zh-CN" sz="3600">
                <a:latin typeface="等线" panose="02010600030101010101" pitchFamily="2" charset="-122"/>
                <a:ea typeface="等线" panose="02010600030101010101" pitchFamily="2" charset="-122"/>
              </a:rPr>
            </a:br>
            <a:r>
              <a:rPr lang="zh-CN" altLang="en-US" sz="3600" b="1">
                <a:latin typeface="等线" panose="02010600030101010101" pitchFamily="2" charset="-122"/>
                <a:ea typeface="等线" panose="02010600030101010101" pitchFamily="2" charset="-122"/>
              </a:rPr>
              <a:t>智能和水下机器人</a:t>
            </a:r>
            <a:br>
              <a:rPr lang="zh-CN" altLang="en-US" sz="3600" b="1">
                <a:latin typeface="等线" panose="02010600030101010101" pitchFamily="2" charset="-122"/>
                <a:ea typeface="等线" panose="02010600030101010101" pitchFamily="2" charset="-122"/>
              </a:rPr>
            </a:br>
            <a:endParaRPr lang="zh-CN" altLang="en-US" sz="3600" b="1">
              <a:latin typeface="等线" panose="02010600030101010101" pitchFamily="2" charset="-122"/>
              <a:ea typeface="等线" panose="02010600030101010101" pitchFamily="2" charset="-122"/>
            </a:endParaRPr>
          </a:p>
        </p:txBody>
      </p:sp>
      <p:pic>
        <p:nvPicPr>
          <p:cNvPr id="36867" name="Picture 3">
            <a:extLst>
              <a:ext uri="{FF2B5EF4-FFF2-40B4-BE49-F238E27FC236}">
                <a16:creationId xmlns:a16="http://schemas.microsoft.com/office/drawing/2014/main" id="{DAA0734C-05E5-4907-966C-410035946E6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75275" y="1666875"/>
            <a:ext cx="4038600" cy="495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灯片编号占位符 6">
            <a:extLst>
              <a:ext uri="{FF2B5EF4-FFF2-40B4-BE49-F238E27FC236}">
                <a16:creationId xmlns:a16="http://schemas.microsoft.com/office/drawing/2014/main" id="{8B586BBF-1B94-45D7-BC56-622FC43BAAF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D7624407-5139-4A23-AE8C-E1E550BA2A78}" type="slidenum">
              <a:rPr lang="en-US" altLang="zh-CN"/>
              <a:pPr/>
              <a:t>28</a:t>
            </a:fld>
            <a:endParaRPr lang="en-US" altLang="zh-CN"/>
          </a:p>
        </p:txBody>
      </p:sp>
      <p:pic>
        <p:nvPicPr>
          <p:cNvPr id="36869" name="Picture 4">
            <a:extLst>
              <a:ext uri="{FF2B5EF4-FFF2-40B4-BE49-F238E27FC236}">
                <a16:creationId xmlns:a16="http://schemas.microsoft.com/office/drawing/2014/main" id="{3FD3BCAB-93AA-48A8-BB6C-C022A4C3C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628775"/>
            <a:ext cx="373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文本框 6">
            <a:extLst>
              <a:ext uri="{FF2B5EF4-FFF2-40B4-BE49-F238E27FC236}">
                <a16:creationId xmlns:a16="http://schemas.microsoft.com/office/drawing/2014/main" id="{13426C37-407F-45D5-A1C9-9385DFAFF2CD}"/>
              </a:ext>
            </a:extLst>
          </p:cNvPr>
          <p:cNvSpPr txBox="1">
            <a:spLocks noChangeArrowheads="1"/>
          </p:cNvSpPr>
          <p:nvPr/>
        </p:nvSpPr>
        <p:spPr bwMode="auto">
          <a:xfrm>
            <a:off x="9551988" y="2205038"/>
            <a:ext cx="22558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a:latin typeface="等线" panose="02010600030101010101" pitchFamily="2" charset="-122"/>
                <a:ea typeface="等线" panose="02010600030101010101" pitchFamily="2" charset="-122"/>
              </a:rPr>
              <a:t>       我国自主研制的“海斗”号无人潜水器最大潜深达</a:t>
            </a:r>
            <a:r>
              <a:rPr lang="en-US" altLang="zh-CN" sz="2400">
                <a:latin typeface="等线" panose="02010600030101010101" pitchFamily="2" charset="-122"/>
                <a:ea typeface="等线" panose="02010600030101010101" pitchFamily="2" charset="-122"/>
              </a:rPr>
              <a:t>10767</a:t>
            </a:r>
            <a:r>
              <a:rPr lang="zh-CN" altLang="en-US" sz="2400">
                <a:latin typeface="等线" panose="02010600030101010101" pitchFamily="2" charset="-122"/>
                <a:ea typeface="等线" panose="02010600030101010101" pitchFamily="2" charset="-122"/>
              </a:rPr>
              <a:t>米，使我国成为继日、美两国之后第三个拥有研制万米级无人潜水器能力的国家。</a:t>
            </a:r>
          </a:p>
        </p:txBody>
      </p:sp>
    </p:spTree>
  </p:cSld>
  <p:clrMapOvr>
    <a:masterClrMapping/>
  </p:clrMapOvr>
  <p:transition spd="med">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a:extLst>
              <a:ext uri="{FF2B5EF4-FFF2-40B4-BE49-F238E27FC236}">
                <a16:creationId xmlns:a16="http://schemas.microsoft.com/office/drawing/2014/main" id="{807D6DC6-8F45-47EA-BDB4-7718038E3E19}"/>
              </a:ext>
            </a:extLst>
          </p:cNvPr>
          <p:cNvSpPr>
            <a:spLocks noGrp="1" noChangeArrowheads="1"/>
          </p:cNvSpPr>
          <p:nvPr>
            <p:ph type="title"/>
          </p:nvPr>
        </p:nvSpPr>
        <p:spPr/>
        <p:txBody>
          <a:bodyPr/>
          <a:lstStyle/>
          <a:p>
            <a:r>
              <a:rPr lang="zh-CN" altLang="en-US" sz="3600" b="1">
                <a:latin typeface="等线" panose="02010600030101010101" pitchFamily="2" charset="-122"/>
                <a:ea typeface="等线" panose="02010600030101010101" pitchFamily="2" charset="-122"/>
              </a:rPr>
              <a:t>化工过程控制（组态人机界面）</a:t>
            </a:r>
            <a:r>
              <a:rPr lang="en-US" altLang="zh-CN" sz="2800" b="1">
                <a:latin typeface="等线" panose="02010600030101010101" pitchFamily="2" charset="-122"/>
                <a:ea typeface="等线" panose="02010600030101010101" pitchFamily="2" charset="-122"/>
              </a:rPr>
              <a:t>——</a:t>
            </a:r>
            <a:r>
              <a:rPr lang="zh-CN" altLang="en-US" sz="2800" b="1">
                <a:latin typeface="等线" panose="02010600030101010101" pitchFamily="2" charset="-122"/>
                <a:ea typeface="等线" panose="02010600030101010101" pitchFamily="2" charset="-122"/>
              </a:rPr>
              <a:t>网络化控制系统</a:t>
            </a:r>
          </a:p>
        </p:txBody>
      </p:sp>
      <p:sp>
        <p:nvSpPr>
          <p:cNvPr id="37891" name="灯片编号占位符 2">
            <a:extLst>
              <a:ext uri="{FF2B5EF4-FFF2-40B4-BE49-F238E27FC236}">
                <a16:creationId xmlns:a16="http://schemas.microsoft.com/office/drawing/2014/main" id="{FE6AB44D-2804-4CF4-9270-289D91CE42D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D416F3E-9880-454C-BBCE-0241F9C8EE94}" type="slidenum">
              <a:rPr lang="en-US" altLang="zh-CN"/>
              <a:pPr/>
              <a:t>29</a:t>
            </a:fld>
            <a:endParaRPr lang="en-US" altLang="zh-CN"/>
          </a:p>
        </p:txBody>
      </p:sp>
      <p:pic>
        <p:nvPicPr>
          <p:cNvPr id="37892" name="图片 3">
            <a:extLst>
              <a:ext uri="{FF2B5EF4-FFF2-40B4-BE49-F238E27FC236}">
                <a16:creationId xmlns:a16="http://schemas.microsoft.com/office/drawing/2014/main" id="{077B9ADB-0EC1-49A1-8036-3A54EF1C6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a:extLst>
              <a:ext uri="{FF2B5EF4-FFF2-40B4-BE49-F238E27FC236}">
                <a16:creationId xmlns:a16="http://schemas.microsoft.com/office/drawing/2014/main" id="{4824B7F4-0D8D-4BFD-91B7-97DBD9B30533}"/>
              </a:ext>
            </a:extLst>
          </p:cNvPr>
          <p:cNvSpPr>
            <a:spLocks noGrp="1" noChangeArrowheads="1"/>
          </p:cNvSpPr>
          <p:nvPr>
            <p:ph type="title"/>
          </p:nvPr>
        </p:nvSpPr>
        <p:spPr/>
        <p:txBody>
          <a:bodyPr/>
          <a:lstStyle/>
          <a:p>
            <a:r>
              <a:rPr lang="zh-CN" altLang="en-US" b="1">
                <a:latin typeface="等线" panose="02010600030101010101" pitchFamily="2" charset="-122"/>
                <a:ea typeface="等线" panose="02010600030101010101" pitchFamily="2" charset="-122"/>
              </a:rPr>
              <a:t>中国古代自动装置</a:t>
            </a:r>
          </a:p>
        </p:txBody>
      </p:sp>
      <p:sp>
        <p:nvSpPr>
          <p:cNvPr id="11267" name="灯片编号占位符 2">
            <a:extLst>
              <a:ext uri="{FF2B5EF4-FFF2-40B4-BE49-F238E27FC236}">
                <a16:creationId xmlns:a16="http://schemas.microsoft.com/office/drawing/2014/main" id="{413F6D73-B616-4081-9BF0-202ACBDA17A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C2877524-D4F8-459C-B6C2-6DD38E57B65D}" type="slidenum">
              <a:rPr lang="en-US" altLang="zh-CN"/>
              <a:pPr/>
              <a:t>3</a:t>
            </a:fld>
            <a:endParaRPr lang="en-US" altLang="zh-CN"/>
          </a:p>
        </p:txBody>
      </p:sp>
      <p:graphicFrame>
        <p:nvGraphicFramePr>
          <p:cNvPr id="6" name="图示 5">
            <a:extLst>
              <a:ext uri="{FF2B5EF4-FFF2-40B4-BE49-F238E27FC236}">
                <a16:creationId xmlns:a16="http://schemas.microsoft.com/office/drawing/2014/main" id="{7F25E0D5-61C1-4124-96E6-1A59AA5E2DA7}"/>
              </a:ext>
            </a:extLst>
          </p:cNvPr>
          <p:cNvGraphicFramePr/>
          <p:nvPr/>
        </p:nvGraphicFramePr>
        <p:xfrm>
          <a:off x="1343472" y="1772816"/>
          <a:ext cx="10363200" cy="4376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6F4FF87-7B43-43D1-8F1A-C8155C5FB091}"/>
              </a:ext>
            </a:extLst>
          </p:cNvPr>
          <p:cNvSpPr>
            <a:spLocks noGrp="1" noChangeArrowheads="1"/>
          </p:cNvSpPr>
          <p:nvPr>
            <p:ph type="title"/>
          </p:nvPr>
        </p:nvSpPr>
        <p:spPr>
          <a:xfrm>
            <a:off x="812800" y="579438"/>
            <a:ext cx="8229600" cy="944562"/>
          </a:xfrm>
        </p:spPr>
        <p:txBody>
          <a:bodyPr/>
          <a:lstStyle/>
          <a:p>
            <a:r>
              <a:rPr lang="zh-CN" altLang="en-US" sz="3600" b="1">
                <a:latin typeface="等线" panose="02010600030101010101" pitchFamily="2" charset="-122"/>
                <a:ea typeface="等线" panose="02010600030101010101" pitchFamily="2" charset="-122"/>
              </a:rPr>
              <a:t> 无人组装车间</a:t>
            </a:r>
          </a:p>
        </p:txBody>
      </p:sp>
      <p:sp>
        <p:nvSpPr>
          <p:cNvPr id="38915" name="灯片编号占位符 5">
            <a:extLst>
              <a:ext uri="{FF2B5EF4-FFF2-40B4-BE49-F238E27FC236}">
                <a16:creationId xmlns:a16="http://schemas.microsoft.com/office/drawing/2014/main" id="{863A96D1-A77B-4DA7-888D-572DFF5AF3C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F4663B1D-EE46-4413-99DB-752FEDD70A5F}" type="slidenum">
              <a:rPr lang="en-US" altLang="zh-CN"/>
              <a:pPr/>
              <a:t>30</a:t>
            </a:fld>
            <a:endParaRPr lang="en-US" altLang="zh-CN"/>
          </a:p>
        </p:txBody>
      </p:sp>
      <p:pic>
        <p:nvPicPr>
          <p:cNvPr id="38916" name="Picture 3">
            <a:extLst>
              <a:ext uri="{FF2B5EF4-FFF2-40B4-BE49-F238E27FC236}">
                <a16:creationId xmlns:a16="http://schemas.microsoft.com/office/drawing/2014/main" id="{D9E35ED7-75BE-4661-9EBE-277F9D7F6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1752600"/>
            <a:ext cx="731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11E20E6-BCD7-4B1C-B0E1-A51FE64B9B95}"/>
              </a:ext>
            </a:extLst>
          </p:cNvPr>
          <p:cNvSpPr>
            <a:spLocks noGrp="1" noChangeArrowheads="1"/>
          </p:cNvSpPr>
          <p:nvPr>
            <p:ph type="title"/>
          </p:nvPr>
        </p:nvSpPr>
        <p:spPr>
          <a:xfrm>
            <a:off x="766763" y="333375"/>
            <a:ext cx="10363200" cy="1143000"/>
          </a:xfrm>
        </p:spPr>
        <p:txBody>
          <a:bodyPr/>
          <a:lstStyle/>
          <a:p>
            <a:r>
              <a:rPr lang="zh-CN" altLang="en-US" sz="3600" b="1">
                <a:latin typeface="等线" panose="02010600030101010101" pitchFamily="2" charset="-122"/>
                <a:ea typeface="等线" panose="02010600030101010101" pitchFamily="2" charset="-122"/>
              </a:rPr>
              <a:t>智能工厂</a:t>
            </a:r>
          </a:p>
        </p:txBody>
      </p:sp>
      <p:sp>
        <p:nvSpPr>
          <p:cNvPr id="39939" name="灯片编号占位符 5">
            <a:extLst>
              <a:ext uri="{FF2B5EF4-FFF2-40B4-BE49-F238E27FC236}">
                <a16:creationId xmlns:a16="http://schemas.microsoft.com/office/drawing/2014/main" id="{5539657D-C4FB-4583-8300-D621BEB2B29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C8B8614C-2270-4257-A101-351F69A0C43D}" type="slidenum">
              <a:rPr lang="en-US" altLang="zh-CN"/>
              <a:pPr/>
              <a:t>31</a:t>
            </a:fld>
            <a:endParaRPr lang="en-US" altLang="zh-CN"/>
          </a:p>
        </p:txBody>
      </p:sp>
      <p:pic>
        <p:nvPicPr>
          <p:cNvPr id="39940" name="Picture 4">
            <a:extLst>
              <a:ext uri="{FF2B5EF4-FFF2-40B4-BE49-F238E27FC236}">
                <a16:creationId xmlns:a16="http://schemas.microsoft.com/office/drawing/2014/main" id="{5B9125B9-131A-469F-8FEA-55D93108E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773238"/>
            <a:ext cx="7129463"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a:extLst>
              <a:ext uri="{FF2B5EF4-FFF2-40B4-BE49-F238E27FC236}">
                <a16:creationId xmlns:a16="http://schemas.microsoft.com/office/drawing/2014/main" id="{E70F3E85-353B-4377-9EF4-AF98C18B5219}"/>
              </a:ext>
            </a:extLst>
          </p:cNvPr>
          <p:cNvSpPr>
            <a:spLocks noGrp="1" noChangeArrowheads="1"/>
          </p:cNvSpPr>
          <p:nvPr>
            <p:ph type="title"/>
          </p:nvPr>
        </p:nvSpPr>
        <p:spPr>
          <a:xfrm>
            <a:off x="839788" y="333375"/>
            <a:ext cx="10363200" cy="1143000"/>
          </a:xfrm>
        </p:spPr>
        <p:txBody>
          <a:bodyPr/>
          <a:lstStyle/>
          <a:p>
            <a:r>
              <a:rPr lang="zh-CN" altLang="en-US" b="1">
                <a:latin typeface="等线" panose="02010600030101010101" pitchFamily="2" charset="-122"/>
                <a:ea typeface="等线" panose="02010600030101010101" pitchFamily="2" charset="-122"/>
              </a:rPr>
              <a:t>多目标杀伤器（</a:t>
            </a:r>
            <a:r>
              <a:rPr lang="en-US" altLang="zh-CN" b="1">
                <a:latin typeface="等线" panose="02010600030101010101" pitchFamily="2" charset="-122"/>
                <a:ea typeface="等线" panose="02010600030101010101" pitchFamily="2" charset="-122"/>
              </a:rPr>
              <a:t>MOKV</a:t>
            </a:r>
            <a:r>
              <a:rPr lang="zh-CN" altLang="en-US" b="1">
                <a:latin typeface="等线" panose="02010600030101010101" pitchFamily="2" charset="-122"/>
                <a:ea typeface="等线" panose="02010600030101010101" pitchFamily="2" charset="-122"/>
              </a:rPr>
              <a:t>）</a:t>
            </a:r>
          </a:p>
        </p:txBody>
      </p:sp>
      <p:sp>
        <p:nvSpPr>
          <p:cNvPr id="40963" name="灯片编号占位符 2">
            <a:extLst>
              <a:ext uri="{FF2B5EF4-FFF2-40B4-BE49-F238E27FC236}">
                <a16:creationId xmlns:a16="http://schemas.microsoft.com/office/drawing/2014/main" id="{D7EFCB85-79D6-454B-8A2B-A28769BAB39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279F2078-0937-4A5E-AB76-2D0F4C69DCD1}" type="slidenum">
              <a:rPr lang="en-US" altLang="zh-CN"/>
              <a:pPr/>
              <a:t>32</a:t>
            </a:fld>
            <a:endParaRPr lang="en-US" altLang="zh-CN"/>
          </a:p>
        </p:txBody>
      </p:sp>
      <p:pic>
        <p:nvPicPr>
          <p:cNvPr id="40964" name="图片 3" descr="MOKV_725">
            <a:extLst>
              <a:ext uri="{FF2B5EF4-FFF2-40B4-BE49-F238E27FC236}">
                <a16:creationId xmlns:a16="http://schemas.microsoft.com/office/drawing/2014/main" id="{D7A82774-EAB3-44BE-B068-8E02239DF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627"/>
          <a:stretch>
            <a:fillRect/>
          </a:stretch>
        </p:blipFill>
        <p:spPr bwMode="auto">
          <a:xfrm>
            <a:off x="1343025" y="2349500"/>
            <a:ext cx="4465638"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图片 4" descr="288541">
            <a:extLst>
              <a:ext uri="{FF2B5EF4-FFF2-40B4-BE49-F238E27FC236}">
                <a16:creationId xmlns:a16="http://schemas.microsoft.com/office/drawing/2014/main" id="{5A78FB66-2D41-44F5-AF7E-46ADACB98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74" b="4434"/>
          <a:stretch>
            <a:fillRect/>
          </a:stretch>
        </p:blipFill>
        <p:spPr bwMode="auto">
          <a:xfrm>
            <a:off x="6259513" y="2349500"/>
            <a:ext cx="475297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文本框 6">
            <a:extLst>
              <a:ext uri="{FF2B5EF4-FFF2-40B4-BE49-F238E27FC236}">
                <a16:creationId xmlns:a16="http://schemas.microsoft.com/office/drawing/2014/main" id="{7AA8460B-8327-412B-AAA7-19DBDBFAEC31}"/>
              </a:ext>
            </a:extLst>
          </p:cNvPr>
          <p:cNvSpPr txBox="1">
            <a:spLocks noChangeArrowheads="1"/>
          </p:cNvSpPr>
          <p:nvPr/>
        </p:nvSpPr>
        <p:spPr bwMode="auto">
          <a:xfrm>
            <a:off x="3287713" y="5661025"/>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a:latin typeface="等线" panose="02010600030101010101" pitchFamily="2" charset="-122"/>
                <a:ea typeface="等线" panose="02010600030101010101" pitchFamily="2" charset="-122"/>
              </a:rPr>
              <a:t>多智能体系统协同控制</a:t>
            </a:r>
          </a:p>
        </p:txBody>
      </p:sp>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a:extLst>
              <a:ext uri="{FF2B5EF4-FFF2-40B4-BE49-F238E27FC236}">
                <a16:creationId xmlns:a16="http://schemas.microsoft.com/office/drawing/2014/main" id="{20E8DFBE-66D9-4B07-9A5A-7864D4069FE4}"/>
              </a:ext>
            </a:extLst>
          </p:cNvPr>
          <p:cNvSpPr>
            <a:spLocks noGrp="1" noChangeArrowheads="1"/>
          </p:cNvSpPr>
          <p:nvPr>
            <p:ph type="title"/>
          </p:nvPr>
        </p:nvSpPr>
        <p:spPr/>
        <p:txBody>
          <a:bodyPr/>
          <a:lstStyle/>
          <a:p>
            <a:r>
              <a:rPr lang="en-US" altLang="zh-CN" b="1">
                <a:latin typeface="等线" panose="02010600030101010101" pitchFamily="2" charset="-122"/>
                <a:ea typeface="等线" panose="02010600030101010101" pitchFamily="2" charset="-122"/>
              </a:rPr>
              <a:t>MOKV</a:t>
            </a:r>
            <a:r>
              <a:rPr lang="zh-CN" altLang="en-US" b="1">
                <a:latin typeface="等线" panose="02010600030101010101" pitchFamily="2" charset="-122"/>
                <a:ea typeface="等线" panose="02010600030101010101" pitchFamily="2" charset="-122"/>
              </a:rPr>
              <a:t>作战流程</a:t>
            </a:r>
          </a:p>
        </p:txBody>
      </p:sp>
      <p:sp>
        <p:nvSpPr>
          <p:cNvPr id="41987" name="灯片编号占位符 2">
            <a:extLst>
              <a:ext uri="{FF2B5EF4-FFF2-40B4-BE49-F238E27FC236}">
                <a16:creationId xmlns:a16="http://schemas.microsoft.com/office/drawing/2014/main" id="{7F9A30FE-5D70-4C8D-AA69-5339CDB8D5D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DC48207-E240-45E4-88E2-B7F5E8373B34}" type="slidenum">
              <a:rPr lang="en-US" altLang="zh-CN"/>
              <a:pPr/>
              <a:t>33</a:t>
            </a:fld>
            <a:endParaRPr lang="en-US" altLang="zh-CN"/>
          </a:p>
        </p:txBody>
      </p:sp>
      <p:pic>
        <p:nvPicPr>
          <p:cNvPr id="41988" name="图片 3">
            <a:extLst>
              <a:ext uri="{FF2B5EF4-FFF2-40B4-BE49-F238E27FC236}">
                <a16:creationId xmlns:a16="http://schemas.microsoft.com/office/drawing/2014/main" id="{295E1193-7FDB-429C-8668-A3CBBACAE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679575"/>
            <a:ext cx="8799512"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a:extLst>
              <a:ext uri="{FF2B5EF4-FFF2-40B4-BE49-F238E27FC236}">
                <a16:creationId xmlns:a16="http://schemas.microsoft.com/office/drawing/2014/main" id="{C0721B50-F879-4C17-BCBE-E14954D9D5DA}"/>
              </a:ext>
            </a:extLst>
          </p:cNvPr>
          <p:cNvSpPr>
            <a:spLocks noGrp="1" noChangeArrowheads="1"/>
          </p:cNvSpPr>
          <p:nvPr>
            <p:ph type="title"/>
          </p:nvPr>
        </p:nvSpPr>
        <p:spPr/>
        <p:txBody>
          <a:bodyPr/>
          <a:lstStyle/>
          <a:p>
            <a:r>
              <a:rPr lang="zh-CN" altLang="en-US" b="1">
                <a:latin typeface="等线" panose="02010600030101010101" pitchFamily="2" charset="-122"/>
                <a:ea typeface="等线" panose="02010600030101010101" pitchFamily="2" charset="-122"/>
              </a:rPr>
              <a:t>小结</a:t>
            </a:r>
          </a:p>
        </p:txBody>
      </p:sp>
      <p:sp>
        <p:nvSpPr>
          <p:cNvPr id="43011" name="灯片编号占位符 2">
            <a:extLst>
              <a:ext uri="{FF2B5EF4-FFF2-40B4-BE49-F238E27FC236}">
                <a16:creationId xmlns:a16="http://schemas.microsoft.com/office/drawing/2014/main" id="{F2E3F92A-00A9-4828-8E29-8D1B2DC9516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D716193E-4412-407D-80A2-97C2D65D104D}" type="slidenum">
              <a:rPr lang="en-US" altLang="zh-CN"/>
              <a:pPr/>
              <a:t>34</a:t>
            </a:fld>
            <a:endParaRPr lang="en-US" altLang="zh-CN"/>
          </a:p>
        </p:txBody>
      </p:sp>
      <p:graphicFrame>
        <p:nvGraphicFramePr>
          <p:cNvPr id="6" name="图示 5">
            <a:extLst>
              <a:ext uri="{FF2B5EF4-FFF2-40B4-BE49-F238E27FC236}">
                <a16:creationId xmlns:a16="http://schemas.microsoft.com/office/drawing/2014/main" id="{1A95F085-3928-4751-9F02-D0C856AE98AF}"/>
              </a:ext>
            </a:extLst>
          </p:cNvPr>
          <p:cNvGraphicFramePr/>
          <p:nvPr/>
        </p:nvGraphicFramePr>
        <p:xfrm>
          <a:off x="2063552" y="1428771"/>
          <a:ext cx="8208912" cy="2720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图示 8">
            <a:extLst>
              <a:ext uri="{FF2B5EF4-FFF2-40B4-BE49-F238E27FC236}">
                <a16:creationId xmlns:a16="http://schemas.microsoft.com/office/drawing/2014/main" id="{6B02AFEA-0DC0-4DDA-9650-E6CBB8CE5072}"/>
              </a:ext>
            </a:extLst>
          </p:cNvPr>
          <p:cNvGraphicFramePr/>
          <p:nvPr/>
        </p:nvGraphicFramePr>
        <p:xfrm>
          <a:off x="1991544" y="3966631"/>
          <a:ext cx="8136904"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17FE08E-43A8-40C6-8D22-B15DB90E5C8C}"/>
              </a:ext>
            </a:extLst>
          </p:cNvPr>
          <p:cNvSpPr>
            <a:spLocks noGrp="1" noChangeArrowheads="1"/>
          </p:cNvSpPr>
          <p:nvPr>
            <p:ph type="title"/>
          </p:nvPr>
        </p:nvSpPr>
        <p:spPr/>
        <p:txBody>
          <a:bodyPr/>
          <a:lstStyle/>
          <a:p>
            <a:r>
              <a:rPr lang="zh-CN" altLang="en-US" b="1">
                <a:latin typeface="等线" panose="02010600030101010101" pitchFamily="2" charset="-122"/>
                <a:ea typeface="等线" panose="02010600030101010101" pitchFamily="2" charset="-122"/>
              </a:rPr>
              <a:t>指南车</a:t>
            </a:r>
          </a:p>
        </p:txBody>
      </p:sp>
      <p:sp>
        <p:nvSpPr>
          <p:cNvPr id="12291" name="Rectangle 3">
            <a:extLst>
              <a:ext uri="{FF2B5EF4-FFF2-40B4-BE49-F238E27FC236}">
                <a16:creationId xmlns:a16="http://schemas.microsoft.com/office/drawing/2014/main" id="{21526795-BE0A-4FDC-91F9-2A2ED6F6CD35}"/>
              </a:ext>
            </a:extLst>
          </p:cNvPr>
          <p:cNvSpPr>
            <a:spLocks noGrp="1" noChangeArrowheads="1"/>
          </p:cNvSpPr>
          <p:nvPr>
            <p:ph idx="1"/>
          </p:nvPr>
        </p:nvSpPr>
        <p:spPr>
          <a:xfrm>
            <a:off x="5303838" y="2276475"/>
            <a:ext cx="6408737" cy="1236663"/>
          </a:xfrm>
        </p:spPr>
        <p:txBody>
          <a:bodyPr/>
          <a:lstStyle/>
          <a:p>
            <a:r>
              <a:rPr lang="zh-CN" altLang="en-US" sz="2400">
                <a:latin typeface="等线" panose="02010600030101010101" pitchFamily="2" charset="-122"/>
                <a:ea typeface="等线" panose="02010600030101010101" pitchFamily="2" charset="-122"/>
              </a:rPr>
              <a:t>指南车是中国古代用来指示方向的一种具有能自动离合的齿轮系装置的车辆。</a:t>
            </a:r>
          </a:p>
        </p:txBody>
      </p:sp>
      <p:sp>
        <p:nvSpPr>
          <p:cNvPr id="12292" name="灯片编号占位符 5">
            <a:extLst>
              <a:ext uri="{FF2B5EF4-FFF2-40B4-BE49-F238E27FC236}">
                <a16:creationId xmlns:a16="http://schemas.microsoft.com/office/drawing/2014/main" id="{3823A7F5-A0A3-4D07-A75F-68C884D0C77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783F5904-C1B1-4560-87F7-57DA6C9720AD}" type="slidenum">
              <a:rPr lang="en-US" altLang="zh-CN"/>
              <a:pPr/>
              <a:t>4</a:t>
            </a:fld>
            <a:endParaRPr lang="en-US" altLang="zh-CN"/>
          </a:p>
        </p:txBody>
      </p:sp>
      <p:pic>
        <p:nvPicPr>
          <p:cNvPr id="12293" name="Picture 5">
            <a:extLst>
              <a:ext uri="{FF2B5EF4-FFF2-40B4-BE49-F238E27FC236}">
                <a16:creationId xmlns:a16="http://schemas.microsoft.com/office/drawing/2014/main" id="{9DF4494A-E609-4685-99F2-7FD14B816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736725"/>
            <a:ext cx="314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a:extLst>
              <a:ext uri="{FF2B5EF4-FFF2-40B4-BE49-F238E27FC236}">
                <a16:creationId xmlns:a16="http://schemas.microsoft.com/office/drawing/2014/main" id="{B3F98D78-8140-4EDE-BA94-F66849BF9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48150"/>
            <a:ext cx="5100638"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E1E6B3-35C0-429C-B079-1FD7F73CA7DC}"/>
              </a:ext>
            </a:extLst>
          </p:cNvPr>
          <p:cNvSpPr>
            <a:spLocks noGrp="1" noChangeArrowheads="1"/>
          </p:cNvSpPr>
          <p:nvPr>
            <p:ph type="title" orient="vert"/>
          </p:nvPr>
        </p:nvSpPr>
        <p:spPr>
          <a:xfrm>
            <a:off x="1271588" y="260350"/>
            <a:ext cx="8497887" cy="1095375"/>
          </a:xfrm>
        </p:spPr>
        <p:txBody>
          <a:bodyPr vert="horz"/>
          <a:lstStyle/>
          <a:p>
            <a:r>
              <a:rPr lang="zh-CN" altLang="en-US" b="1">
                <a:solidFill>
                  <a:schemeClr val="tx1"/>
                </a:solidFill>
                <a:latin typeface="等线" panose="02010600030101010101" pitchFamily="2" charset="-122"/>
                <a:ea typeface="等线" panose="02010600030101010101" pitchFamily="2" charset="-122"/>
              </a:rPr>
              <a:t>指南车原理</a:t>
            </a:r>
          </a:p>
        </p:txBody>
      </p:sp>
      <p:sp>
        <p:nvSpPr>
          <p:cNvPr id="13315" name="灯片编号占位符 5">
            <a:extLst>
              <a:ext uri="{FF2B5EF4-FFF2-40B4-BE49-F238E27FC236}">
                <a16:creationId xmlns:a16="http://schemas.microsoft.com/office/drawing/2014/main" id="{F88EF09B-CC28-49B9-9491-705858E5901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EE329DE0-8A56-4AB6-88A9-B658A752EB6A}" type="slidenum">
              <a:rPr lang="en-US" altLang="zh-CN"/>
              <a:pPr/>
              <a:t>5</a:t>
            </a:fld>
            <a:endParaRPr lang="en-US" altLang="zh-CN"/>
          </a:p>
        </p:txBody>
      </p:sp>
      <p:pic>
        <p:nvPicPr>
          <p:cNvPr id="13316" name="Picture 5">
            <a:extLst>
              <a:ext uri="{FF2B5EF4-FFF2-40B4-BE49-F238E27FC236}">
                <a16:creationId xmlns:a16="http://schemas.microsoft.com/office/drawing/2014/main" id="{783C44CD-D075-4F0C-8178-B33AC46A8F5D}"/>
              </a:ext>
            </a:extLst>
          </p:cNvPr>
          <p:cNvPicPr>
            <a:picLocks noGrp="1" noChangeAspect="1" noChangeArrowheads="1"/>
          </p:cNvPicPr>
          <p:nvPr>
            <p:ph type="dgm" idx="4294967295"/>
          </p:nvPr>
        </p:nvPicPr>
        <p:blipFill>
          <a:blip r:embed="rId2">
            <a:extLst>
              <a:ext uri="{28A0092B-C50C-407E-A947-70E740481C1C}">
                <a14:useLocalDpi xmlns:a14="http://schemas.microsoft.com/office/drawing/2010/main" val="0"/>
              </a:ext>
            </a:extLst>
          </a:blip>
          <a:srcRect/>
          <a:stretch>
            <a:fillRect/>
          </a:stretch>
        </p:blipFill>
        <p:spPr>
          <a:xfrm>
            <a:off x="1343025" y="1547813"/>
            <a:ext cx="3429000" cy="52657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317" name="Group 8">
            <a:extLst>
              <a:ext uri="{FF2B5EF4-FFF2-40B4-BE49-F238E27FC236}">
                <a16:creationId xmlns:a16="http://schemas.microsoft.com/office/drawing/2014/main" id="{CE6EE43F-441D-4B8F-8925-E28127117A8F}"/>
              </a:ext>
            </a:extLst>
          </p:cNvPr>
          <p:cNvGrpSpPr>
            <a:grpSpLocks/>
          </p:cNvGrpSpPr>
          <p:nvPr/>
        </p:nvGrpSpPr>
        <p:grpSpPr bwMode="auto">
          <a:xfrm>
            <a:off x="6172200" y="4645025"/>
            <a:ext cx="4676775" cy="1155700"/>
            <a:chOff x="2304" y="2928"/>
            <a:chExt cx="3264" cy="864"/>
          </a:xfrm>
        </p:grpSpPr>
        <p:grpSp>
          <p:nvGrpSpPr>
            <p:cNvPr id="13319" name="Group 9">
              <a:extLst>
                <a:ext uri="{FF2B5EF4-FFF2-40B4-BE49-F238E27FC236}">
                  <a16:creationId xmlns:a16="http://schemas.microsoft.com/office/drawing/2014/main" id="{9B8C4F57-07D5-472B-BCC6-729F521B040C}"/>
                </a:ext>
              </a:extLst>
            </p:cNvPr>
            <p:cNvGrpSpPr>
              <a:grpSpLocks/>
            </p:cNvGrpSpPr>
            <p:nvPr/>
          </p:nvGrpSpPr>
          <p:grpSpPr bwMode="auto">
            <a:xfrm>
              <a:off x="2395" y="2928"/>
              <a:ext cx="3173" cy="864"/>
              <a:chOff x="2395" y="2928"/>
              <a:chExt cx="3173" cy="864"/>
            </a:xfrm>
          </p:grpSpPr>
          <p:grpSp>
            <p:nvGrpSpPr>
              <p:cNvPr id="13321" name="Group 10">
                <a:extLst>
                  <a:ext uri="{FF2B5EF4-FFF2-40B4-BE49-F238E27FC236}">
                    <a16:creationId xmlns:a16="http://schemas.microsoft.com/office/drawing/2014/main" id="{9A89518C-6989-4E4F-88FD-B25825824D20}"/>
                  </a:ext>
                </a:extLst>
              </p:cNvPr>
              <p:cNvGrpSpPr>
                <a:grpSpLocks/>
              </p:cNvGrpSpPr>
              <p:nvPr/>
            </p:nvGrpSpPr>
            <p:grpSpPr bwMode="auto">
              <a:xfrm>
                <a:off x="2395" y="2928"/>
                <a:ext cx="3012" cy="864"/>
                <a:chOff x="2395" y="2928"/>
                <a:chExt cx="3012" cy="864"/>
              </a:xfrm>
            </p:grpSpPr>
            <p:sp>
              <p:nvSpPr>
                <p:cNvPr id="13323" name="Text Box 11">
                  <a:extLst>
                    <a:ext uri="{FF2B5EF4-FFF2-40B4-BE49-F238E27FC236}">
                      <a16:creationId xmlns:a16="http://schemas.microsoft.com/office/drawing/2014/main" id="{4C56D884-647D-4DF6-87D2-0F54BF604C13}"/>
                    </a:ext>
                  </a:extLst>
                </p:cNvPr>
                <p:cNvSpPr txBox="1">
                  <a:spLocks noChangeArrowheads="1"/>
                </p:cNvSpPr>
                <p:nvPr/>
              </p:nvSpPr>
              <p:spPr bwMode="auto">
                <a:xfrm>
                  <a:off x="3594" y="2928"/>
                  <a:ext cx="686"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CC99"/>
                      </a:solidFill>
                    </a14:hiddenFill>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b="1">
                      <a:latin typeface="Times New Roman" panose="02020603050405020304" pitchFamily="18" charset="0"/>
                    </a:rPr>
                    <a:t>齿轮系</a:t>
                  </a:r>
                </a:p>
              </p:txBody>
            </p:sp>
            <p:sp>
              <p:nvSpPr>
                <p:cNvPr id="13324" name="Text Box 12">
                  <a:extLst>
                    <a:ext uri="{FF2B5EF4-FFF2-40B4-BE49-F238E27FC236}">
                      <a16:creationId xmlns:a16="http://schemas.microsoft.com/office/drawing/2014/main" id="{E56C02BF-9947-44C1-8442-284E46A02619}"/>
                    </a:ext>
                  </a:extLst>
                </p:cNvPr>
                <p:cNvSpPr txBox="1">
                  <a:spLocks noChangeArrowheads="1"/>
                </p:cNvSpPr>
                <p:nvPr/>
              </p:nvSpPr>
              <p:spPr bwMode="auto">
                <a:xfrm>
                  <a:off x="3101" y="3520"/>
                  <a:ext cx="687"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CC99"/>
                      </a:solidFill>
                    </a14:hiddenFill>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b="1">
                      <a:latin typeface="Times New Roman" panose="02020603050405020304" pitchFamily="18" charset="0"/>
                    </a:rPr>
                    <a:t>车身</a:t>
                  </a:r>
                </a:p>
              </p:txBody>
            </p:sp>
            <p:sp>
              <p:nvSpPr>
                <p:cNvPr id="13325" name="Text Box 13">
                  <a:extLst>
                    <a:ext uri="{FF2B5EF4-FFF2-40B4-BE49-F238E27FC236}">
                      <a16:creationId xmlns:a16="http://schemas.microsoft.com/office/drawing/2014/main" id="{B7CFED0D-15A8-4BDC-BA96-620DA15201C4}"/>
                    </a:ext>
                  </a:extLst>
                </p:cNvPr>
                <p:cNvSpPr txBox="1">
                  <a:spLocks noChangeArrowheads="1"/>
                </p:cNvSpPr>
                <p:nvPr/>
              </p:nvSpPr>
              <p:spPr bwMode="auto">
                <a:xfrm>
                  <a:off x="4236" y="3496"/>
                  <a:ext cx="686" cy="2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CC99"/>
                      </a:solidFill>
                    </a14:hiddenFill>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b="1">
                      <a:latin typeface="Times New Roman" panose="02020603050405020304" pitchFamily="18" charset="0"/>
                    </a:rPr>
                    <a:t>木人</a:t>
                  </a:r>
                </a:p>
              </p:txBody>
            </p:sp>
            <p:sp>
              <p:nvSpPr>
                <p:cNvPr id="13326" name="Line 14">
                  <a:extLst>
                    <a:ext uri="{FF2B5EF4-FFF2-40B4-BE49-F238E27FC236}">
                      <a16:creationId xmlns:a16="http://schemas.microsoft.com/office/drawing/2014/main" id="{31EF3C01-F563-4C1D-B851-39A5BF4CA7C7}"/>
                    </a:ext>
                  </a:extLst>
                </p:cNvPr>
                <p:cNvSpPr>
                  <a:spLocks noChangeShapeType="1"/>
                </p:cNvSpPr>
                <p:nvPr/>
              </p:nvSpPr>
              <p:spPr bwMode="auto">
                <a:xfrm>
                  <a:off x="2395" y="3648"/>
                  <a:ext cx="687" cy="1"/>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3327" name="Line 15">
                  <a:extLst>
                    <a:ext uri="{FF2B5EF4-FFF2-40B4-BE49-F238E27FC236}">
                      <a16:creationId xmlns:a16="http://schemas.microsoft.com/office/drawing/2014/main" id="{6965E760-3B95-4202-A12B-10640C6BFC6A}"/>
                    </a:ext>
                  </a:extLst>
                </p:cNvPr>
                <p:cNvSpPr>
                  <a:spLocks noChangeShapeType="1"/>
                </p:cNvSpPr>
                <p:nvPr/>
              </p:nvSpPr>
              <p:spPr bwMode="auto">
                <a:xfrm flipH="1">
                  <a:off x="2832" y="3072"/>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28" name="Line 16">
                  <a:extLst>
                    <a:ext uri="{FF2B5EF4-FFF2-40B4-BE49-F238E27FC236}">
                      <a16:creationId xmlns:a16="http://schemas.microsoft.com/office/drawing/2014/main" id="{8DE60E85-3F85-4127-AEBB-379424F52F8D}"/>
                    </a:ext>
                  </a:extLst>
                </p:cNvPr>
                <p:cNvSpPr>
                  <a:spLocks noChangeShapeType="1"/>
                </p:cNvSpPr>
                <p:nvPr/>
              </p:nvSpPr>
              <p:spPr bwMode="auto">
                <a:xfrm flipV="1">
                  <a:off x="2832" y="3072"/>
                  <a:ext cx="768"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3329" name="Line 17">
                  <a:extLst>
                    <a:ext uri="{FF2B5EF4-FFF2-40B4-BE49-F238E27FC236}">
                      <a16:creationId xmlns:a16="http://schemas.microsoft.com/office/drawing/2014/main" id="{E58DFF7F-538C-42D5-A28C-59E4C24B65BA}"/>
                    </a:ext>
                  </a:extLst>
                </p:cNvPr>
                <p:cNvSpPr>
                  <a:spLocks noChangeShapeType="1"/>
                </p:cNvSpPr>
                <p:nvPr/>
              </p:nvSpPr>
              <p:spPr bwMode="auto">
                <a:xfrm>
                  <a:off x="4963" y="3619"/>
                  <a:ext cx="444" cy="1"/>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3330" name="Line 18">
                  <a:extLst>
                    <a:ext uri="{FF2B5EF4-FFF2-40B4-BE49-F238E27FC236}">
                      <a16:creationId xmlns:a16="http://schemas.microsoft.com/office/drawing/2014/main" id="{8E523437-8B24-40EA-9A1A-1AE2FD7C05F1}"/>
                    </a:ext>
                  </a:extLst>
                </p:cNvPr>
                <p:cNvSpPr>
                  <a:spLocks noChangeShapeType="1"/>
                </p:cNvSpPr>
                <p:nvPr/>
              </p:nvSpPr>
              <p:spPr bwMode="auto">
                <a:xfrm flipV="1">
                  <a:off x="4272" y="3072"/>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1" name="Line 19">
                  <a:extLst>
                    <a:ext uri="{FF2B5EF4-FFF2-40B4-BE49-F238E27FC236}">
                      <a16:creationId xmlns:a16="http://schemas.microsoft.com/office/drawing/2014/main" id="{DF936F2D-4D5F-441E-8460-0F485CD8B58E}"/>
                    </a:ext>
                  </a:extLst>
                </p:cNvPr>
                <p:cNvSpPr>
                  <a:spLocks noChangeShapeType="1"/>
                </p:cNvSpPr>
                <p:nvPr/>
              </p:nvSpPr>
              <p:spPr bwMode="auto">
                <a:xfrm>
                  <a:off x="4656" y="3072"/>
                  <a:ext cx="0" cy="432"/>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3332" name="Line 20">
                  <a:extLst>
                    <a:ext uri="{FF2B5EF4-FFF2-40B4-BE49-F238E27FC236}">
                      <a16:creationId xmlns:a16="http://schemas.microsoft.com/office/drawing/2014/main" id="{1F6A25AB-4D17-4BC0-958F-C259E7156965}"/>
                    </a:ext>
                  </a:extLst>
                </p:cNvPr>
                <p:cNvSpPr>
                  <a:spLocks noChangeShapeType="1"/>
                </p:cNvSpPr>
                <p:nvPr/>
              </p:nvSpPr>
              <p:spPr bwMode="auto">
                <a:xfrm flipV="1">
                  <a:off x="3792" y="3645"/>
                  <a:ext cx="421" cy="3"/>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grpSp>
          <p:sp>
            <p:nvSpPr>
              <p:cNvPr id="13322" name="Text Box 21">
                <a:extLst>
                  <a:ext uri="{FF2B5EF4-FFF2-40B4-BE49-F238E27FC236}">
                    <a16:creationId xmlns:a16="http://schemas.microsoft.com/office/drawing/2014/main" id="{AB0E7F4A-A84F-410B-82F4-547353D96167}"/>
                  </a:ext>
                </a:extLst>
              </p:cNvPr>
              <p:cNvSpPr txBox="1">
                <a:spLocks noChangeArrowheads="1"/>
              </p:cNvSpPr>
              <p:nvPr/>
            </p:nvSpPr>
            <p:spPr bwMode="auto">
              <a:xfrm>
                <a:off x="5220" y="3408"/>
                <a:ext cx="348" cy="24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r>
                  <a:rPr lang="zh-CN" altLang="en-US" sz="1600" b="1">
                    <a:latin typeface="Times New Roman" panose="02020603050405020304" pitchFamily="18" charset="0"/>
                  </a:rPr>
                  <a:t>方向</a:t>
                </a:r>
              </a:p>
            </p:txBody>
          </p:sp>
        </p:grpSp>
        <p:sp>
          <p:nvSpPr>
            <p:cNvPr id="13320" name="Text Box 22">
              <a:extLst>
                <a:ext uri="{FF2B5EF4-FFF2-40B4-BE49-F238E27FC236}">
                  <a16:creationId xmlns:a16="http://schemas.microsoft.com/office/drawing/2014/main" id="{037B1F53-118A-4D05-B6AB-1599DC07B31A}"/>
                </a:ext>
              </a:extLst>
            </p:cNvPr>
            <p:cNvSpPr txBox="1">
              <a:spLocks noChangeArrowheads="1"/>
            </p:cNvSpPr>
            <p:nvPr/>
          </p:nvSpPr>
          <p:spPr bwMode="auto">
            <a:xfrm>
              <a:off x="2304" y="3072"/>
              <a:ext cx="336" cy="576"/>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a:endParaRPr lang="zh-CN" altLang="en-US" sz="1400">
                <a:latin typeface="Times New Roman" panose="02020603050405020304" pitchFamily="18" charset="0"/>
              </a:endParaRPr>
            </a:p>
            <a:p>
              <a:pPr algn="just"/>
              <a:endParaRPr lang="zh-CN" altLang="en-US" sz="1400">
                <a:latin typeface="Times New Roman" panose="02020603050405020304" pitchFamily="18" charset="0"/>
              </a:endParaRPr>
            </a:p>
            <a:p>
              <a:pPr algn="just"/>
              <a:r>
                <a:rPr lang="zh-CN" altLang="en-US" sz="1400" b="1">
                  <a:latin typeface="Times New Roman" panose="02020603050405020304" pitchFamily="18" charset="0"/>
                </a:rPr>
                <a:t>车辆</a:t>
              </a:r>
            </a:p>
            <a:p>
              <a:pPr algn="just"/>
              <a:r>
                <a:rPr lang="zh-CN" altLang="en-US" sz="1400" b="1">
                  <a:latin typeface="Times New Roman" panose="02020603050405020304" pitchFamily="18" charset="0"/>
                </a:rPr>
                <a:t>转弯</a:t>
              </a:r>
            </a:p>
          </p:txBody>
        </p:sp>
      </p:grpSp>
      <p:sp>
        <p:nvSpPr>
          <p:cNvPr id="20" name="Rectangle 3">
            <a:extLst>
              <a:ext uri="{FF2B5EF4-FFF2-40B4-BE49-F238E27FC236}">
                <a16:creationId xmlns:a16="http://schemas.microsoft.com/office/drawing/2014/main" id="{601CDCD1-C154-4EA4-8391-6F08E7258910}"/>
              </a:ext>
            </a:extLst>
          </p:cNvPr>
          <p:cNvSpPr txBox="1">
            <a:spLocks noChangeArrowheads="1"/>
          </p:cNvSpPr>
          <p:nvPr/>
        </p:nvSpPr>
        <p:spPr bwMode="auto">
          <a:xfrm>
            <a:off x="5303838" y="1905000"/>
            <a:ext cx="6408737" cy="2270125"/>
          </a:xfrm>
          <a:prstGeom prst="rect">
            <a:avLst/>
          </a:prstGeom>
          <a:noFill/>
          <a:ln>
            <a:noFill/>
          </a:ln>
          <a:effectLst/>
        </p:spPr>
        <p:txBody>
          <a:bodyPr/>
          <a:lst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3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tabLst>
                <a:tab pos="540000" algn="l"/>
              </a:tabLst>
              <a:defRPr/>
            </a:pPr>
            <a:r>
              <a:rPr lang="en-US" altLang="zh-CN" sz="2400" dirty="0">
                <a:latin typeface="等线" panose="02010600030101010101" pitchFamily="2" charset="-122"/>
                <a:ea typeface="等线" panose="02010600030101010101" pitchFamily="2" charset="-122"/>
              </a:rPr>
              <a:t>	</a:t>
            </a:r>
            <a:r>
              <a:rPr lang="zh-CN" altLang="en-US" sz="2400" dirty="0">
                <a:latin typeface="等线" panose="02010600030101010101" pitchFamily="2" charset="-122"/>
                <a:ea typeface="等线" panose="02010600030101010101" pitchFamily="2" charset="-122"/>
              </a:rPr>
              <a:t>马拉双轮独辕车，车箱上立一个伸臂的木人。装有能自动离合的齿轮系。当车子转弯偏离正南方向时车辕前端就顺此方向移动，而后端则向反方向移动，并将传动齿轮放落，使车轮的传动带动木人下的大齿轮向相反方向转动，恰好抵消车子转弯产生的影响。</a:t>
            </a:r>
          </a:p>
          <a:p>
            <a:pPr>
              <a:defRPr/>
            </a:pPr>
            <a:endParaRPr lang="zh-CN" altLang="en-US" sz="2400" dirty="0">
              <a:latin typeface="等线" panose="02010600030101010101" pitchFamily="2" charset="-122"/>
              <a:ea typeface="等线" panose="02010600030101010101" pitchFamily="2" charset="-122"/>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31DB788B-B0E6-4CA7-9F76-5F147251AD77}"/>
              </a:ext>
            </a:extLst>
          </p:cNvPr>
          <p:cNvSpPr>
            <a:spLocks noGrp="1" noChangeArrowheads="1"/>
          </p:cNvSpPr>
          <p:nvPr>
            <p:ph type="title"/>
          </p:nvPr>
        </p:nvSpPr>
        <p:spPr>
          <a:xfrm>
            <a:off x="1992313" y="404813"/>
            <a:ext cx="8229600" cy="715962"/>
          </a:xfrm>
        </p:spPr>
        <p:txBody>
          <a:bodyPr/>
          <a:lstStyle/>
          <a:p>
            <a:r>
              <a:rPr lang="zh-CN" altLang="en-US" sz="3400" b="1">
                <a:latin typeface="等线" panose="02010600030101010101" pitchFamily="2" charset="-122"/>
                <a:ea typeface="等线" panose="02010600030101010101" pitchFamily="2" charset="-122"/>
              </a:rPr>
              <a:t>铜壶滴漏</a:t>
            </a:r>
            <a:r>
              <a:rPr lang="en-US" altLang="zh-CN" sz="2500" b="1"/>
              <a:t>——</a:t>
            </a:r>
            <a:r>
              <a:rPr lang="zh-CN" altLang="en-US" sz="1600" b="1">
                <a:solidFill>
                  <a:schemeClr val="tx1"/>
                </a:solidFill>
                <a:latin typeface="等线" panose="02010600030101010101" pitchFamily="2" charset="-122"/>
                <a:ea typeface="等线" panose="02010600030101010101" pitchFamily="2" charset="-122"/>
              </a:rPr>
              <a:t>中国古代的自动</a:t>
            </a:r>
            <a:r>
              <a:rPr lang="zh-CN" altLang="en-US" sz="1600" b="1">
                <a:latin typeface="等线" panose="02010600030101010101" pitchFamily="2" charset="-122"/>
                <a:ea typeface="等线" panose="02010600030101010101" pitchFamily="2" charset="-122"/>
              </a:rPr>
              <a:t>计时</a:t>
            </a:r>
            <a:r>
              <a:rPr lang="zh-CN" altLang="en-US" sz="1600" b="1">
                <a:solidFill>
                  <a:schemeClr val="tx1"/>
                </a:solidFill>
                <a:latin typeface="等线" panose="02010600030101010101" pitchFamily="2" charset="-122"/>
                <a:ea typeface="等线" panose="02010600030101010101" pitchFamily="2" charset="-122"/>
              </a:rPr>
              <a:t>（测量时间）</a:t>
            </a:r>
            <a:r>
              <a:rPr lang="zh-CN" altLang="en-US" sz="1600" b="1">
                <a:latin typeface="等线" panose="02010600030101010101" pitchFamily="2" charset="-122"/>
                <a:ea typeface="等线" panose="02010600030101010101" pitchFamily="2" charset="-122"/>
              </a:rPr>
              <a:t>装置</a:t>
            </a:r>
            <a:r>
              <a:rPr lang="zh-CN" altLang="en-US" sz="1600" b="1">
                <a:solidFill>
                  <a:schemeClr val="tx1"/>
                </a:solidFill>
                <a:latin typeface="等线" panose="02010600030101010101" pitchFamily="2" charset="-122"/>
                <a:ea typeface="等线" panose="02010600030101010101" pitchFamily="2" charset="-122"/>
              </a:rPr>
              <a:t>，又称刻漏或漏刻。</a:t>
            </a:r>
            <a:r>
              <a:rPr lang="zh-CN" altLang="en-US" sz="1600">
                <a:latin typeface="等线" panose="02010600030101010101" pitchFamily="2" charset="-122"/>
                <a:ea typeface="等线" panose="02010600030101010101" pitchFamily="2" charset="-122"/>
              </a:rPr>
              <a:t> </a:t>
            </a:r>
          </a:p>
        </p:txBody>
      </p:sp>
      <p:sp>
        <p:nvSpPr>
          <p:cNvPr id="14339" name="灯片编号占位符 6">
            <a:extLst>
              <a:ext uri="{FF2B5EF4-FFF2-40B4-BE49-F238E27FC236}">
                <a16:creationId xmlns:a16="http://schemas.microsoft.com/office/drawing/2014/main" id="{989ABFE9-A754-4A09-8151-BA0A4B40E81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668D43A-C59A-4DA8-A296-9CE63C8834A2}" type="slidenum">
              <a:rPr lang="en-US" altLang="zh-CN"/>
              <a:pPr/>
              <a:t>6</a:t>
            </a:fld>
            <a:endParaRPr lang="en-US" altLang="zh-CN"/>
          </a:p>
        </p:txBody>
      </p:sp>
      <p:pic>
        <p:nvPicPr>
          <p:cNvPr id="14340" name="Picture 1030">
            <a:extLst>
              <a:ext uri="{FF2B5EF4-FFF2-40B4-BE49-F238E27FC236}">
                <a16:creationId xmlns:a16="http://schemas.microsoft.com/office/drawing/2014/main" id="{A3FE7FF2-622D-4F6E-9280-22EE672EA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804988"/>
            <a:ext cx="2894012"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31">
            <a:extLst>
              <a:ext uri="{FF2B5EF4-FFF2-40B4-BE49-F238E27FC236}">
                <a16:creationId xmlns:a16="http://schemas.microsoft.com/office/drawing/2014/main" id="{7425F2CF-DA29-41E3-B47B-BE7D41682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8" y="2020888"/>
            <a:ext cx="358140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本框 362501">
            <a:extLst>
              <a:ext uri="{FF2B5EF4-FFF2-40B4-BE49-F238E27FC236}">
                <a16:creationId xmlns:a16="http://schemas.microsoft.com/office/drawing/2014/main" id="{C397835D-74B2-4634-8192-5DF3F8CD9999}"/>
              </a:ext>
            </a:extLst>
          </p:cNvPr>
          <p:cNvSpPr txBox="1">
            <a:spLocks noChangeArrowheads="1"/>
          </p:cNvSpPr>
          <p:nvPr/>
        </p:nvSpPr>
        <p:spPr bwMode="auto">
          <a:xfrm>
            <a:off x="4056063" y="2033588"/>
            <a:ext cx="3743325"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Clr>
                <a:srgbClr val="3A566E"/>
              </a:buClr>
              <a:buSzPct val="115000"/>
              <a:buFontTx/>
              <a:buNone/>
            </a:pPr>
            <a:r>
              <a:rPr lang="en-US" altLang="zh-CN" sz="2400" b="1">
                <a:solidFill>
                  <a:srgbClr val="3A566E"/>
                </a:solidFill>
              </a:rPr>
              <a:t>	</a:t>
            </a:r>
            <a:r>
              <a:rPr lang="zh-CN" altLang="en-US" sz="2000">
                <a:solidFill>
                  <a:srgbClr val="003300"/>
                </a:solidFill>
                <a:ea typeface="黑体" panose="02010609060101010101" pitchFamily="49" charset="-122"/>
              </a:rPr>
              <a:t>铜壶滴漏 （刻漏或漏刻）， 这种计时装置最初只有两个壶，由上壶滴水到下面的受水壶，液面使浮箭升起以示刻度（即时间）。保持上壶的水位恒定是滴漏计时准确的关键。这个问题后来是用互相衔接的多极（</a:t>
            </a:r>
            <a:r>
              <a:rPr lang="en-US" altLang="zh-CN" sz="2000">
                <a:solidFill>
                  <a:srgbClr val="003300"/>
                </a:solidFill>
                <a:ea typeface="黑体" panose="02010609060101010101" pitchFamily="49" charset="-122"/>
              </a:rPr>
              <a:t>3-5</a:t>
            </a:r>
            <a:r>
              <a:rPr lang="zh-CN" altLang="en-US" sz="2000">
                <a:solidFill>
                  <a:srgbClr val="003300"/>
                </a:solidFill>
                <a:ea typeface="黑体" panose="02010609060101010101" pitchFamily="49" charset="-122"/>
              </a:rPr>
              <a:t>极）水壶来解决的。</a:t>
            </a:r>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FD32DDE-3852-42A4-9B6A-58EB0873E14E}"/>
              </a:ext>
            </a:extLst>
          </p:cNvPr>
          <p:cNvSpPr>
            <a:spLocks noGrp="1" noChangeArrowheads="1"/>
          </p:cNvSpPr>
          <p:nvPr>
            <p:ph type="title"/>
          </p:nvPr>
        </p:nvSpPr>
        <p:spPr>
          <a:xfrm>
            <a:off x="766763" y="447675"/>
            <a:ext cx="7772400" cy="1143000"/>
          </a:xfrm>
        </p:spPr>
        <p:txBody>
          <a:bodyPr/>
          <a:lstStyle/>
          <a:p>
            <a:r>
              <a:rPr lang="zh-CN" altLang="en-US" sz="3600" b="1" dirty="0">
                <a:latin typeface="等线" panose="02010600030101010101" pitchFamily="2" charset="-122"/>
                <a:ea typeface="等线" panose="02010600030101010101" pitchFamily="2" charset="-122"/>
              </a:rPr>
              <a:t>饮酒速度自动调节器</a:t>
            </a:r>
            <a:endParaRPr lang="zh-CN" altLang="en-US" sz="3600" b="1" dirty="0">
              <a:solidFill>
                <a:schemeClr val="hlink"/>
              </a:solidFill>
              <a:latin typeface="等线" panose="02010600030101010101" pitchFamily="2" charset="-122"/>
              <a:ea typeface="等线" panose="02010600030101010101" pitchFamily="2" charset="-122"/>
            </a:endParaRPr>
          </a:p>
        </p:txBody>
      </p:sp>
      <p:pic>
        <p:nvPicPr>
          <p:cNvPr id="15363" name="Picture 3">
            <a:extLst>
              <a:ext uri="{FF2B5EF4-FFF2-40B4-BE49-F238E27FC236}">
                <a16:creationId xmlns:a16="http://schemas.microsoft.com/office/drawing/2014/main" id="{A36840ED-86A5-41F0-8672-0007201A944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343472" y="1630363"/>
            <a:ext cx="1800225" cy="48529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灯片编号占位符 6">
            <a:extLst>
              <a:ext uri="{FF2B5EF4-FFF2-40B4-BE49-F238E27FC236}">
                <a16:creationId xmlns:a16="http://schemas.microsoft.com/office/drawing/2014/main" id="{8C0A8498-55C4-4566-95D5-E65DFA68F49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2C85781-D106-47C4-8AAF-60152AF2B61D}" type="slidenum">
              <a:rPr lang="en-US" altLang="zh-CN"/>
              <a:pPr/>
              <a:t>7</a:t>
            </a:fld>
            <a:endParaRPr lang="en-US" altLang="zh-CN"/>
          </a:p>
        </p:txBody>
      </p:sp>
      <p:sp>
        <p:nvSpPr>
          <p:cNvPr id="15365" name="Text Box 7">
            <a:extLst>
              <a:ext uri="{FF2B5EF4-FFF2-40B4-BE49-F238E27FC236}">
                <a16:creationId xmlns:a16="http://schemas.microsoft.com/office/drawing/2014/main" id="{C650156F-1E5C-4495-9F05-6BF9028E146B}"/>
              </a:ext>
            </a:extLst>
          </p:cNvPr>
          <p:cNvSpPr txBox="1">
            <a:spLocks noChangeArrowheads="1"/>
          </p:cNvSpPr>
          <p:nvPr/>
        </p:nvSpPr>
        <p:spPr bwMode="auto">
          <a:xfrm>
            <a:off x="7010400" y="5675313"/>
            <a:ext cx="327660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50000"/>
              </a:spcBef>
              <a:buClr>
                <a:schemeClr val="tx2"/>
              </a:buClr>
              <a:buSzPct val="115000"/>
            </a:pPr>
            <a:r>
              <a:rPr kumimoji="1" lang="zh-CN" altLang="en-US" sz="2400" b="1">
                <a:solidFill>
                  <a:schemeClr val="hlink"/>
                </a:solidFill>
                <a:latin typeface="Times New Roman" panose="02020603050405020304" pitchFamily="18" charset="0"/>
              </a:rPr>
              <a:t> </a:t>
            </a:r>
            <a:endParaRPr kumimoji="1" lang="zh-CN" altLang="en-US" sz="2400" b="1">
              <a:latin typeface="Times New Roman" panose="02020603050405020304" pitchFamily="18" charset="0"/>
            </a:endParaRPr>
          </a:p>
          <a:p>
            <a:pPr eaLnBrk="1" hangingPunct="1">
              <a:lnSpc>
                <a:spcPct val="90000"/>
              </a:lnSpc>
              <a:spcBef>
                <a:spcPct val="50000"/>
              </a:spcBef>
              <a:buClr>
                <a:schemeClr val="tx2"/>
              </a:buClr>
              <a:buSzPct val="115000"/>
            </a:pPr>
            <a:r>
              <a:rPr kumimoji="1" lang="zh-CN" altLang="en-US" sz="2400" b="1">
                <a:latin typeface="Times New Roman" panose="02020603050405020304" pitchFamily="18" charset="0"/>
              </a:rPr>
              <a:t> </a:t>
            </a:r>
          </a:p>
        </p:txBody>
      </p:sp>
      <p:sp>
        <p:nvSpPr>
          <p:cNvPr id="7" name="文本框 6">
            <a:extLst>
              <a:ext uri="{FF2B5EF4-FFF2-40B4-BE49-F238E27FC236}">
                <a16:creationId xmlns:a16="http://schemas.microsoft.com/office/drawing/2014/main" id="{EBBA7CF9-D573-4B7A-8D56-14A7E1CFF0FB}"/>
              </a:ext>
            </a:extLst>
          </p:cNvPr>
          <p:cNvSpPr txBox="1"/>
          <p:nvPr/>
        </p:nvSpPr>
        <p:spPr>
          <a:xfrm>
            <a:off x="4152760" y="1674674"/>
            <a:ext cx="7429640" cy="1477328"/>
          </a:xfrm>
          <a:prstGeom prst="rect">
            <a:avLst/>
          </a:prstGeom>
          <a:noFill/>
        </p:spPr>
        <p:txBody>
          <a:bodyPr wrap="square">
            <a:spAutoFit/>
          </a:bodyPr>
          <a:lstStyle/>
          <a:p>
            <a:r>
              <a:rPr lang="en-US" altLang="zh-CN" dirty="0"/>
              <a:t>      </a:t>
            </a:r>
            <a:r>
              <a:rPr lang="zh-CN" altLang="en-US" dirty="0"/>
              <a:t>在</a:t>
            </a:r>
            <a:r>
              <a:rPr lang="zh-CN" altLang="en-US" b="1" dirty="0">
                <a:latin typeface="等线" panose="02010600030101010101" pitchFamily="2" charset="-122"/>
                <a:ea typeface="等线" panose="02010600030101010101" pitchFamily="2" charset="-122"/>
              </a:rPr>
              <a:t>宋朝</a:t>
            </a:r>
            <a:r>
              <a:rPr lang="en-US" altLang="zh-CN" b="1" dirty="0">
                <a:latin typeface="等线" panose="02010600030101010101" pitchFamily="2" charset="-122"/>
                <a:ea typeface="等线" panose="02010600030101010101" pitchFamily="2" charset="-122"/>
              </a:rPr>
              <a:t>《</a:t>
            </a:r>
            <a:r>
              <a:rPr lang="zh-CN" altLang="en-US" b="1" dirty="0">
                <a:latin typeface="等线" panose="02010600030101010101" pitchFamily="2" charset="-122"/>
                <a:ea typeface="等线" panose="02010600030101010101" pitchFamily="2" charset="-122"/>
              </a:rPr>
              <a:t>岭外代答</a:t>
            </a:r>
            <a:r>
              <a:rPr lang="en-US" altLang="zh-CN" b="1" dirty="0">
                <a:latin typeface="等线" panose="02010600030101010101" pitchFamily="2" charset="-122"/>
                <a:ea typeface="等线" panose="02010600030101010101" pitchFamily="2" charset="-122"/>
              </a:rPr>
              <a:t>》</a:t>
            </a:r>
            <a:r>
              <a:rPr lang="en-US" altLang="zh-CN" dirty="0"/>
              <a:t>(</a:t>
            </a:r>
            <a:r>
              <a:rPr lang="zh-CN" altLang="en-US" dirty="0"/>
              <a:t>仇士良，公元</a:t>
            </a:r>
            <a:r>
              <a:rPr lang="en-US" altLang="zh-CN" dirty="0"/>
              <a:t>1178)</a:t>
            </a:r>
            <a:r>
              <a:rPr lang="zh-CN" altLang="en-US" dirty="0"/>
              <a:t>曾记载，中国南方和西南方部落村民的一种习俗，就是常用长</a:t>
            </a:r>
            <a:r>
              <a:rPr lang="en-US" altLang="zh-CN" dirty="0"/>
              <a:t>0.6</a:t>
            </a:r>
            <a:r>
              <a:rPr lang="zh-CN" altLang="en-US" dirty="0"/>
              <a:t>米以上的饮酒管饮酒。在这种竹制饮酒管中一条可动的银质小鱼，称为 “关捩”</a:t>
            </a:r>
            <a:r>
              <a:rPr lang="en-US" altLang="zh-CN" dirty="0"/>
              <a:t>(</a:t>
            </a:r>
            <a:r>
              <a:rPr lang="zh-CN" altLang="en-US" dirty="0"/>
              <a:t>浮子式阀门</a:t>
            </a:r>
            <a:r>
              <a:rPr lang="en-US" altLang="zh-CN" dirty="0"/>
              <a:t>)</a:t>
            </a:r>
            <a:r>
              <a:rPr lang="zh-CN" altLang="en-US" dirty="0"/>
              <a:t>。饮酒时吸得太快或太慢，小孔都会被小鱼堵塞。这种浮子式阀门可用来保持均匀的饮酒速度。</a:t>
            </a:r>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90DAA3D-5963-4BE9-ACBE-31C4BC999E93}"/>
                  </a:ext>
                </a:extLst>
              </p:cNvPr>
              <p:cNvSpPr txBox="1"/>
              <p:nvPr/>
            </p:nvSpPr>
            <p:spPr>
              <a:xfrm>
                <a:off x="4152760" y="3429000"/>
                <a:ext cx="7429640" cy="2926570"/>
              </a:xfrm>
              <a:prstGeom prst="rect">
                <a:avLst/>
              </a:prstGeom>
              <a:noFill/>
            </p:spPr>
            <p:txBody>
              <a:bodyPr wrap="square">
                <a:spAutoFit/>
              </a:bodyPr>
              <a:lstStyle/>
              <a:p>
                <a:pPr algn="ctr"/>
                <a:r>
                  <a:rPr lang="en-US" altLang="zh-CN" dirty="0"/>
                  <a:t>   </a:t>
                </a:r>
                <a:r>
                  <a:rPr lang="zh-CN" altLang="en-US" sz="2400" b="1" dirty="0">
                    <a:latin typeface="等线" panose="02010600030101010101" pitchFamily="2" charset="-122"/>
                    <a:ea typeface="等线" panose="02010600030101010101" pitchFamily="2" charset="-122"/>
                  </a:rPr>
                  <a:t>简单力学分析</a:t>
                </a:r>
                <a:r>
                  <a:rPr lang="en-US" altLang="zh-CN" dirty="0"/>
                  <a:t>   </a:t>
                </a:r>
              </a:p>
              <a:p>
                <a:r>
                  <a:rPr lang="en-US" altLang="zh-CN" dirty="0"/>
                  <a:t>   </a:t>
                </a:r>
                <a:r>
                  <a:rPr lang="zh-CN" altLang="en-US" dirty="0"/>
                  <a:t>设小鱼的质量为</a:t>
                </a:r>
                <a14:m>
                  <m:oMath xmlns:m="http://schemas.openxmlformats.org/officeDocument/2006/math">
                    <m:r>
                      <a:rPr lang="en-US" altLang="zh-CN" b="0" i="1" smtClean="0">
                        <a:latin typeface="Cambria Math" panose="02040503050406030204" pitchFamily="18" charset="0"/>
                      </a:rPr>
                      <m:t>𝑚</m:t>
                    </m:r>
                    <m:r>
                      <a:rPr lang="zh-CN" altLang="en-US" i="1">
                        <a:latin typeface="Cambria Math" panose="02040503050406030204" pitchFamily="18" charset="0"/>
                      </a:rPr>
                      <m:t>，</m:t>
                    </m:r>
                  </m:oMath>
                </a14:m>
                <a:r>
                  <a:rPr lang="zh-CN" altLang="en-US" dirty="0"/>
                  <a:t>速度为</a:t>
                </a:r>
                <a14:m>
                  <m:oMath xmlns:m="http://schemas.openxmlformats.org/officeDocument/2006/math">
                    <m:r>
                      <a:rPr lang="en-US" altLang="zh-CN" b="0" i="1" smtClean="0">
                        <a:latin typeface="Cambria Math" panose="02040503050406030204" pitchFamily="18" charset="0"/>
                      </a:rPr>
                      <m:t>𝑣</m:t>
                    </m:r>
                  </m:oMath>
                </a14:m>
                <a:r>
                  <a:rPr lang="zh-CN" altLang="en-US" dirty="0"/>
                  <a:t>，根据力学原理有</a:t>
                </a:r>
                <a:endParaRPr lang="en-US" altLang="zh-CN" dirty="0"/>
              </a:p>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𝑑𝑣</m:t>
                          </m:r>
                        </m:num>
                        <m:den>
                          <m:r>
                            <a:rPr lang="en-US" altLang="zh-CN" b="0" i="1" smtClean="0">
                              <a:latin typeface="Cambria Math" panose="02040503050406030204" pitchFamily="18" charset="0"/>
                            </a:rPr>
                            <m:t>𝑑𝑡</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𝑚𝑔</m:t>
                      </m:r>
                      <m:r>
                        <a:rPr lang="en-US" altLang="zh-CN" b="0" i="1" smtClean="0">
                          <a:latin typeface="Cambria Math" panose="02040503050406030204" pitchFamily="18" charset="0"/>
                        </a:rPr>
                        <m:t> − </m:t>
                      </m:r>
                      <m:f>
                        <m:fPr>
                          <m:ctrlPr>
                            <a:rPr lang="el-GR"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l-GR" altLang="zh-CN" b="0" i="1" smtClean="0">
                              <a:latin typeface="Cambria Math" panose="02040503050406030204" pitchFamily="18" charset="0"/>
                            </a:rPr>
                            <m:t>2</m:t>
                          </m:r>
                        </m:den>
                      </m:f>
                      <m:r>
                        <a:rPr lang="zh-CN" altLang="en-US" b="0" i="1" smtClean="0">
                          <a:latin typeface="Cambria Math" panose="02040503050406030204" pitchFamily="18" charset="0"/>
                        </a:rPr>
                        <m:t>𝜌</m:t>
                      </m:r>
                      <m:sSup>
                        <m:sSupPr>
                          <m:ctrlPr>
                            <a:rPr lang="en-US" altLang="zh-CN" i="1">
                              <a:latin typeface="Cambria Math" panose="02040503050406030204" pitchFamily="18" charset="0"/>
                            </a:rPr>
                          </m:ctrlPr>
                        </m:sSupPr>
                        <m:e>
                          <m:r>
                            <a:rPr lang="en-US" altLang="zh-CN" i="1">
                              <a:latin typeface="Cambria Math" panose="02040503050406030204" pitchFamily="18" charset="0"/>
                            </a:rPr>
                            <m:t>𝑣</m:t>
                          </m:r>
                        </m:e>
                        <m:sup>
                          <m:r>
                            <a:rPr lang="en-US" altLang="zh-CN" i="1">
                              <a:latin typeface="Cambria Math" panose="02040503050406030204" pitchFamily="18" charset="0"/>
                            </a:rPr>
                            <m:t>2</m:t>
                          </m:r>
                        </m:sup>
                      </m:sSup>
                      <m:r>
                        <a:rPr lang="en-US" altLang="zh-CN" b="0" i="1" smtClean="0">
                          <a:latin typeface="Cambria Math" panose="02040503050406030204" pitchFamily="18" charset="0"/>
                        </a:rPr>
                        <m:t>𝑆</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𝐷</m:t>
                          </m:r>
                        </m:sub>
                      </m:sSub>
                    </m:oMath>
                  </m:oMathPara>
                </a14:m>
                <a:endParaRPr lang="en-US" altLang="zh-CN" dirty="0"/>
              </a:p>
              <a:p>
                <a:r>
                  <a:rPr lang="zh-CN" altLang="en-US" dirty="0"/>
                  <a:t>可见：</a:t>
                </a:r>
                <a:endParaRPr lang="en-US" altLang="zh-CN" dirty="0"/>
              </a:p>
              <a:p>
                <a:pPr marL="285750" indent="-285750">
                  <a:buFont typeface="Wingdings" panose="05000000000000000000" pitchFamily="2" charset="2"/>
                  <a:buChar char="p"/>
                </a:pPr>
                <a:r>
                  <a:rPr lang="zh-CN" altLang="en-US" dirty="0"/>
                  <a:t>当流速较小时，小鱼将向下移动，最后下管口堵塞；</a:t>
                </a:r>
                <a:endParaRPr lang="en-US" altLang="zh-CN" dirty="0"/>
              </a:p>
              <a:p>
                <a:pPr marL="285750" indent="-285750">
                  <a:buFont typeface="Wingdings" panose="05000000000000000000" pitchFamily="2" charset="2"/>
                  <a:buChar char="p"/>
                </a:pPr>
                <a:r>
                  <a:rPr lang="zh-CN" altLang="en-US" dirty="0"/>
                  <a:t>当流速比大时，小鱼将向上移动，最后上管口堵塞；</a:t>
                </a:r>
                <a:endParaRPr lang="en-US" altLang="zh-CN" dirty="0"/>
              </a:p>
              <a:p>
                <a:pPr marL="285750" indent="-285750">
                  <a:buFont typeface="Wingdings" panose="05000000000000000000" pitchFamily="2" charset="2"/>
                  <a:buChar char="p"/>
                </a:pPr>
                <a:r>
                  <a:rPr lang="zh-CN" altLang="en-US" dirty="0"/>
                  <a:t>只有当流速大小合适时，重力与流体阻力达到平衡，小鱼管中悬浮不动，可保持上下管口均导通，从而保证饮酒者可以以较为稳定的饮酒速度。</a:t>
                </a:r>
              </a:p>
            </p:txBody>
          </p:sp>
        </mc:Choice>
        <mc:Fallback>
          <p:sp>
            <p:nvSpPr>
              <p:cNvPr id="8" name="文本框 7">
                <a:extLst>
                  <a:ext uri="{FF2B5EF4-FFF2-40B4-BE49-F238E27FC236}">
                    <a16:creationId xmlns:a16="http://schemas.microsoft.com/office/drawing/2014/main" id="{890DAA3D-5963-4BE9-ACBE-31C4BC999E93}"/>
                  </a:ext>
                </a:extLst>
              </p:cNvPr>
              <p:cNvSpPr txBox="1">
                <a:spLocks noRot="1" noChangeAspect="1" noMove="1" noResize="1" noEditPoints="1" noAdjustHandles="1" noChangeArrowheads="1" noChangeShapeType="1" noTextEdit="1"/>
              </p:cNvSpPr>
              <p:nvPr/>
            </p:nvSpPr>
            <p:spPr>
              <a:xfrm>
                <a:off x="4152760" y="3429000"/>
                <a:ext cx="7429640" cy="2926570"/>
              </a:xfrm>
              <a:prstGeom prst="rect">
                <a:avLst/>
              </a:prstGeom>
              <a:blipFill>
                <a:blip r:embed="rId3"/>
                <a:stretch>
                  <a:fillRect l="-656" t="-1458" b="-1875"/>
                </a:stretch>
              </a:blipFill>
            </p:spPr>
            <p:txBody>
              <a:bodyPr/>
              <a:lstStyle/>
              <a:p>
                <a:r>
                  <a:rPr lang="zh-CN" altLang="en-US">
                    <a:noFill/>
                  </a:rPr>
                  <a:t> </a:t>
                </a:r>
              </a:p>
            </p:txBody>
          </p:sp>
        </mc:Fallback>
      </mc:AlternateContent>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2B6FF28-8CF5-4818-BFD8-6F09D40B23A2}"/>
              </a:ext>
            </a:extLst>
          </p:cNvPr>
          <p:cNvSpPr>
            <a:spLocks noGrp="1" noChangeArrowheads="1"/>
          </p:cNvSpPr>
          <p:nvPr>
            <p:ph type="title"/>
          </p:nvPr>
        </p:nvSpPr>
        <p:spPr>
          <a:xfrm>
            <a:off x="766763" y="333375"/>
            <a:ext cx="7772400" cy="1143000"/>
          </a:xfrm>
        </p:spPr>
        <p:txBody>
          <a:bodyPr/>
          <a:lstStyle/>
          <a:p>
            <a:r>
              <a:rPr lang="zh-CN" altLang="en-US" sz="3600" b="1" dirty="0">
                <a:latin typeface="等线" panose="02010600030101010101" pitchFamily="2" charset="-122"/>
                <a:ea typeface="等线" panose="02010600030101010101" pitchFamily="2" charset="-122"/>
              </a:rPr>
              <a:t>计里鼓车</a:t>
            </a:r>
            <a:endParaRPr lang="zh-CN" altLang="en-US" sz="3600" b="1" dirty="0">
              <a:solidFill>
                <a:schemeClr val="hlink"/>
              </a:solidFill>
              <a:latin typeface="等线" panose="02010600030101010101" pitchFamily="2" charset="-122"/>
              <a:ea typeface="等线" panose="02010600030101010101" pitchFamily="2" charset="-122"/>
            </a:endParaRPr>
          </a:p>
        </p:txBody>
      </p:sp>
      <p:sp>
        <p:nvSpPr>
          <p:cNvPr id="16387" name="灯片编号占位符 6">
            <a:extLst>
              <a:ext uri="{FF2B5EF4-FFF2-40B4-BE49-F238E27FC236}">
                <a16:creationId xmlns:a16="http://schemas.microsoft.com/office/drawing/2014/main" id="{74D850B1-DE25-4DCF-B45A-6816E4C6ABF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1D7EA052-6FC5-461D-AFB0-970FBC8B6E9B}" type="slidenum">
              <a:rPr lang="en-US" altLang="zh-CN"/>
              <a:pPr/>
              <a:t>8</a:t>
            </a:fld>
            <a:endParaRPr lang="en-US" altLang="zh-CN"/>
          </a:p>
        </p:txBody>
      </p:sp>
      <p:pic>
        <p:nvPicPr>
          <p:cNvPr id="16388" name="Picture 4">
            <a:extLst>
              <a:ext uri="{FF2B5EF4-FFF2-40B4-BE49-F238E27FC236}">
                <a16:creationId xmlns:a16="http://schemas.microsoft.com/office/drawing/2014/main" id="{E8AE1303-F936-428E-89FB-EFA104104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1506548"/>
            <a:ext cx="3370263"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7">
            <a:extLst>
              <a:ext uri="{FF2B5EF4-FFF2-40B4-BE49-F238E27FC236}">
                <a16:creationId xmlns:a16="http://schemas.microsoft.com/office/drawing/2014/main" id="{46E506FE-08D6-46FA-BEED-3812A20AC3D2}"/>
              </a:ext>
            </a:extLst>
          </p:cNvPr>
          <p:cNvSpPr txBox="1">
            <a:spLocks noChangeArrowheads="1"/>
          </p:cNvSpPr>
          <p:nvPr/>
        </p:nvSpPr>
        <p:spPr bwMode="auto">
          <a:xfrm>
            <a:off x="7010400" y="5675313"/>
            <a:ext cx="327660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50000"/>
              </a:spcBef>
              <a:buClr>
                <a:schemeClr val="tx2"/>
              </a:buClr>
              <a:buSzPct val="115000"/>
            </a:pPr>
            <a:r>
              <a:rPr kumimoji="1" lang="zh-CN" altLang="en-US" sz="2400" b="1">
                <a:solidFill>
                  <a:schemeClr val="hlink"/>
                </a:solidFill>
                <a:latin typeface="Times New Roman" panose="02020603050405020304" pitchFamily="18" charset="0"/>
              </a:rPr>
              <a:t> </a:t>
            </a:r>
            <a:endParaRPr kumimoji="1" lang="zh-CN" altLang="en-US" sz="2400" b="1">
              <a:latin typeface="Times New Roman" panose="02020603050405020304" pitchFamily="18" charset="0"/>
            </a:endParaRPr>
          </a:p>
          <a:p>
            <a:pPr eaLnBrk="1" hangingPunct="1">
              <a:lnSpc>
                <a:spcPct val="90000"/>
              </a:lnSpc>
              <a:spcBef>
                <a:spcPct val="50000"/>
              </a:spcBef>
              <a:buClr>
                <a:schemeClr val="tx2"/>
              </a:buClr>
              <a:buSzPct val="115000"/>
            </a:pPr>
            <a:r>
              <a:rPr kumimoji="1" lang="zh-CN" altLang="en-US" sz="2400" b="1">
                <a:latin typeface="Times New Roman" panose="02020603050405020304" pitchFamily="18" charset="0"/>
              </a:rPr>
              <a:t> </a:t>
            </a:r>
          </a:p>
        </p:txBody>
      </p:sp>
      <p:pic>
        <p:nvPicPr>
          <p:cNvPr id="16390" name="Picture 8">
            <a:extLst>
              <a:ext uri="{FF2B5EF4-FFF2-40B4-BE49-F238E27FC236}">
                <a16:creationId xmlns:a16="http://schemas.microsoft.com/office/drawing/2014/main" id="{EEA2DD27-1046-475A-8270-9E11CC030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1498334"/>
            <a:ext cx="32766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6CDF6B8E-E9E2-4FD4-A13C-E6439467A9FE}"/>
              </a:ext>
            </a:extLst>
          </p:cNvPr>
          <p:cNvSpPr txBox="1"/>
          <p:nvPr/>
        </p:nvSpPr>
        <p:spPr>
          <a:xfrm>
            <a:off x="4288743" y="1700808"/>
            <a:ext cx="4032449" cy="1754326"/>
          </a:xfrm>
          <a:prstGeom prst="rect">
            <a:avLst/>
          </a:prstGeom>
          <a:noFill/>
        </p:spPr>
        <p:txBody>
          <a:bodyPr wrap="square">
            <a:spAutoFit/>
          </a:bodyPr>
          <a:lstStyle/>
          <a:p>
            <a:pPr marL="285750" indent="-285750">
              <a:buFont typeface="Wingdings" panose="05000000000000000000" pitchFamily="2" charset="2"/>
              <a:buChar char="p"/>
            </a:pPr>
            <a:r>
              <a:rPr lang="zh-CN" altLang="en-US" dirty="0"/>
              <a:t>在</a:t>
            </a:r>
            <a:r>
              <a:rPr lang="en-US" altLang="zh-CN" dirty="0"/>
              <a:t>1800</a:t>
            </a:r>
            <a:r>
              <a:rPr lang="zh-CN" altLang="en-US" dirty="0"/>
              <a:t>年前的汉代，张衡就发明用来测量车辆行驶里程的“记里鼓车” 。</a:t>
            </a:r>
            <a:endParaRPr lang="en-US" altLang="zh-CN" dirty="0"/>
          </a:p>
          <a:p>
            <a:pPr marL="285750" indent="-285750">
              <a:buFont typeface="Wingdings" panose="05000000000000000000" pitchFamily="2" charset="2"/>
              <a:buChar char="p"/>
            </a:pPr>
            <a:r>
              <a:rPr lang="zh-CN" altLang="en-US" b="0" i="0" dirty="0">
                <a:solidFill>
                  <a:srgbClr val="333333"/>
                </a:solidFill>
                <a:effectLst/>
                <a:latin typeface="PingFang SC"/>
              </a:rPr>
              <a:t>车行一里，上层木人右臂击鼓一次。汉代以六尺为一步，三百步为一里。</a:t>
            </a:r>
            <a:endParaRPr lang="zh-CN" altLang="en-US" dirty="0"/>
          </a:p>
        </p:txBody>
      </p:sp>
      <p:pic>
        <p:nvPicPr>
          <p:cNvPr id="3" name="图片 2">
            <a:extLst>
              <a:ext uri="{FF2B5EF4-FFF2-40B4-BE49-F238E27FC236}">
                <a16:creationId xmlns:a16="http://schemas.microsoft.com/office/drawing/2014/main" id="{10A43F08-8205-41E8-BFAA-8F37977D9BDC}"/>
              </a:ext>
            </a:extLst>
          </p:cNvPr>
          <p:cNvPicPr>
            <a:picLocks noChangeAspect="1"/>
          </p:cNvPicPr>
          <p:nvPr/>
        </p:nvPicPr>
        <p:blipFill>
          <a:blip r:embed="rId4"/>
          <a:stretch>
            <a:fillRect/>
          </a:stretch>
        </p:blipFill>
        <p:spPr>
          <a:xfrm>
            <a:off x="4278313" y="3429000"/>
            <a:ext cx="4260850" cy="2711450"/>
          </a:xfrm>
          <a:prstGeom prst="rect">
            <a:avLst/>
          </a:prstGeom>
        </p:spPr>
      </p:pic>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3">
            <a:extLst>
              <a:ext uri="{FF2B5EF4-FFF2-40B4-BE49-F238E27FC236}">
                <a16:creationId xmlns:a16="http://schemas.microsoft.com/office/drawing/2014/main" id="{92560D39-1A2B-48C3-B688-AE50BD83896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389E8147-A409-427C-8FEA-D85C3F79001D}" type="slidenum">
              <a:rPr lang="en-US" altLang="zh-CN"/>
              <a:pPr/>
              <a:t>9</a:t>
            </a:fld>
            <a:endParaRPr lang="en-US" altLang="zh-CN"/>
          </a:p>
        </p:txBody>
      </p:sp>
      <p:sp>
        <p:nvSpPr>
          <p:cNvPr id="17411" name="Rectangle 6">
            <a:extLst>
              <a:ext uri="{FF2B5EF4-FFF2-40B4-BE49-F238E27FC236}">
                <a16:creationId xmlns:a16="http://schemas.microsoft.com/office/drawing/2014/main" id="{7C863D81-2CDF-47FB-99D8-17AC55B813C6}"/>
              </a:ext>
            </a:extLst>
          </p:cNvPr>
          <p:cNvSpPr>
            <a:spLocks noGrp="1" noChangeArrowheads="1"/>
          </p:cNvSpPr>
          <p:nvPr>
            <p:ph type="title" idx="4294967295"/>
          </p:nvPr>
        </p:nvSpPr>
        <p:spPr>
          <a:xfrm>
            <a:off x="839788" y="333375"/>
            <a:ext cx="7772400" cy="1143000"/>
          </a:xfrm>
        </p:spPr>
        <p:txBody>
          <a:bodyPr/>
          <a:lstStyle/>
          <a:p>
            <a:r>
              <a:rPr lang="zh-CN" altLang="en-US" sz="3600" b="1" dirty="0">
                <a:latin typeface="等线" panose="02010600030101010101" pitchFamily="2" charset="-122"/>
                <a:ea typeface="等线" panose="02010600030101010101" pitchFamily="2" charset="-122"/>
              </a:rPr>
              <a:t>漏水转浑天仪</a:t>
            </a:r>
          </a:p>
        </p:txBody>
      </p:sp>
      <p:sp>
        <p:nvSpPr>
          <p:cNvPr id="17412" name="Rectangle 2">
            <a:extLst>
              <a:ext uri="{FF2B5EF4-FFF2-40B4-BE49-F238E27FC236}">
                <a16:creationId xmlns:a16="http://schemas.microsoft.com/office/drawing/2014/main" id="{6556F6C9-7223-4C31-84D1-17E3B8AA9A5C}"/>
              </a:ext>
            </a:extLst>
          </p:cNvPr>
          <p:cNvSpPr>
            <a:spLocks noChangeArrowheads="1"/>
          </p:cNvSpPr>
          <p:nvPr/>
        </p:nvSpPr>
        <p:spPr bwMode="auto">
          <a:xfrm>
            <a:off x="1030560" y="2102635"/>
            <a:ext cx="4746947" cy="378937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39750" algn="l"/>
              </a:tabLst>
              <a:defRPr>
                <a:solidFill>
                  <a:schemeClr val="tx1"/>
                </a:solidFill>
                <a:latin typeface="Tahoma" panose="020B0604030504040204" pitchFamily="34" charset="0"/>
                <a:ea typeface="宋体" panose="02010600030101010101" pitchFamily="2" charset="-122"/>
              </a:defRPr>
            </a:lvl1pPr>
            <a:lvl2pPr marL="742950" indent="-285750">
              <a:tabLst>
                <a:tab pos="539750" algn="l"/>
              </a:tabLst>
              <a:defRPr>
                <a:solidFill>
                  <a:schemeClr val="tx1"/>
                </a:solidFill>
                <a:latin typeface="Tahoma" panose="020B0604030504040204" pitchFamily="34" charset="0"/>
                <a:ea typeface="宋体" panose="02010600030101010101" pitchFamily="2" charset="-122"/>
              </a:defRPr>
            </a:lvl2pPr>
            <a:lvl3pPr marL="1143000" indent="-228600">
              <a:tabLst>
                <a:tab pos="539750" algn="l"/>
              </a:tabLst>
              <a:defRPr>
                <a:solidFill>
                  <a:schemeClr val="tx1"/>
                </a:solidFill>
                <a:latin typeface="Tahoma" panose="020B0604030504040204" pitchFamily="34" charset="0"/>
                <a:ea typeface="宋体" panose="02010600030101010101" pitchFamily="2" charset="-122"/>
              </a:defRPr>
            </a:lvl3pPr>
            <a:lvl4pPr marL="1600200" indent="-228600">
              <a:tabLst>
                <a:tab pos="539750" algn="l"/>
              </a:tabLst>
              <a:defRPr>
                <a:solidFill>
                  <a:schemeClr val="tx1"/>
                </a:solidFill>
                <a:latin typeface="Tahoma" panose="020B0604030504040204" pitchFamily="34" charset="0"/>
                <a:ea typeface="宋体" panose="02010600030101010101" pitchFamily="2" charset="-122"/>
              </a:defRPr>
            </a:lvl4pPr>
            <a:lvl5pPr marL="2057400" indent="-228600">
              <a:tabLst>
                <a:tab pos="539750" algn="l"/>
              </a:tabLst>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tabLst>
                <a:tab pos="539750" algn="l"/>
              </a:tabLs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tabLst>
                <a:tab pos="539750" algn="l"/>
              </a:tabLs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tabLst>
                <a:tab pos="539750" algn="l"/>
              </a:tabLs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tabLst>
                <a:tab pos="539750" algn="l"/>
              </a:tabLst>
              <a:defRPr>
                <a:solidFill>
                  <a:schemeClr val="tx1"/>
                </a:solidFill>
                <a:latin typeface="Tahoma" panose="020B0604030504040204" pitchFamily="34" charset="0"/>
                <a:ea typeface="宋体" panose="02010600030101010101" pitchFamily="2" charset="-122"/>
              </a:defRPr>
            </a:lvl9pPr>
          </a:lstStyle>
          <a:p>
            <a:pPr marL="342900" indent="-342900">
              <a:lnSpc>
                <a:spcPct val="145000"/>
              </a:lnSpc>
              <a:buFont typeface="Wingdings" panose="05000000000000000000" pitchFamily="2" charset="2"/>
              <a:buChar char="p"/>
            </a:pPr>
            <a:r>
              <a:rPr kumimoji="1" lang="zh-CN" altLang="en-US" sz="2400" dirty="0">
                <a:latin typeface="等线" panose="02010600030101010101" pitchFamily="2" charset="-122"/>
                <a:ea typeface="等线" panose="02010600030101010101" pitchFamily="2" charset="-122"/>
              </a:rPr>
              <a:t>漏水转浑天仪简称浑天仪，是东汉科学家张衡于公元</a:t>
            </a:r>
            <a:r>
              <a:rPr kumimoji="1" lang="en-US" altLang="zh-CN" sz="2400" dirty="0">
                <a:latin typeface="等线" panose="02010600030101010101" pitchFamily="2" charset="-122"/>
                <a:ea typeface="等线" panose="02010600030101010101" pitchFamily="2" charset="-122"/>
              </a:rPr>
              <a:t>117</a:t>
            </a:r>
            <a:r>
              <a:rPr kumimoji="1" lang="zh-CN" altLang="en-US" sz="2400" dirty="0">
                <a:latin typeface="等线" panose="02010600030101010101" pitchFamily="2" charset="-122"/>
                <a:ea typeface="等线" panose="02010600030101010101" pitchFamily="2" charset="-122"/>
              </a:rPr>
              <a:t>年设计并制造的一件天文仪器；</a:t>
            </a:r>
            <a:endParaRPr kumimoji="1" lang="en-US" altLang="zh-CN" sz="2400" dirty="0">
              <a:latin typeface="等线" panose="02010600030101010101" pitchFamily="2" charset="-122"/>
              <a:ea typeface="等线" panose="02010600030101010101" pitchFamily="2" charset="-122"/>
            </a:endParaRPr>
          </a:p>
          <a:p>
            <a:pPr marL="342900" indent="-342900">
              <a:lnSpc>
                <a:spcPct val="145000"/>
              </a:lnSpc>
              <a:buFont typeface="Wingdings" panose="05000000000000000000" pitchFamily="2" charset="2"/>
              <a:buChar char="p"/>
            </a:pPr>
            <a:r>
              <a:rPr kumimoji="1" lang="zh-CN" altLang="en-US" sz="2400" dirty="0">
                <a:latin typeface="等线" panose="02010600030101010101" pitchFamily="2" charset="-122"/>
                <a:ea typeface="等线" panose="02010600030101010101" pitchFamily="2" charset="-122"/>
              </a:rPr>
              <a:t>是有明确历史记载的世界上第一架用水力驱动的天文仪器。</a:t>
            </a:r>
            <a:endParaRPr kumimoji="1" lang="en-US" altLang="zh-CN" sz="2400" dirty="0">
              <a:latin typeface="等线" panose="02010600030101010101" pitchFamily="2" charset="-122"/>
              <a:ea typeface="等线" panose="02010600030101010101" pitchFamily="2" charset="-122"/>
            </a:endParaRPr>
          </a:p>
          <a:p>
            <a:pPr marL="342900" indent="-342900">
              <a:lnSpc>
                <a:spcPct val="145000"/>
              </a:lnSpc>
              <a:buFont typeface="Wingdings" panose="05000000000000000000" pitchFamily="2" charset="2"/>
              <a:buChar char="p"/>
            </a:pPr>
            <a:r>
              <a:rPr kumimoji="1" lang="zh-CN" altLang="en-US" sz="2400" dirty="0">
                <a:latin typeface="等线" panose="02010600030101010101" pitchFamily="2" charset="-122"/>
                <a:ea typeface="等线" panose="02010600030101010101" pitchFamily="2" charset="-122"/>
              </a:rPr>
              <a:t>和现在的天球仪相似，</a:t>
            </a:r>
            <a:r>
              <a:rPr kumimoji="1" lang="zh-CN" altLang="en-US" sz="2400" b="1" dirty="0">
                <a:latin typeface="等线" panose="02010600030101010101" pitchFamily="2" charset="-122"/>
                <a:ea typeface="等线" panose="02010600030101010101" pitchFamily="2" charset="-122"/>
              </a:rPr>
              <a:t>可以用来实现天体运行的自动仿真。 </a:t>
            </a:r>
          </a:p>
        </p:txBody>
      </p:sp>
      <p:pic>
        <p:nvPicPr>
          <p:cNvPr id="17413" name="Picture 3">
            <a:extLst>
              <a:ext uri="{FF2B5EF4-FFF2-40B4-BE49-F238E27FC236}">
                <a16:creationId xmlns:a16="http://schemas.microsoft.com/office/drawing/2014/main" id="{ED904BC4-7CC2-463F-90FE-15BABBD20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8" y="1116013"/>
            <a:ext cx="434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4">
            <a:extLst>
              <a:ext uri="{FF2B5EF4-FFF2-40B4-BE49-F238E27FC236}">
                <a16:creationId xmlns:a16="http://schemas.microsoft.com/office/drawing/2014/main" id="{1B912EBF-9197-4613-92B3-015BDAC8AB0E}"/>
              </a:ext>
            </a:extLst>
          </p:cNvPr>
          <p:cNvSpPr>
            <a:spLocks noChangeArrowheads="1"/>
          </p:cNvSpPr>
          <p:nvPr/>
        </p:nvSpPr>
        <p:spPr bwMode="auto">
          <a:xfrm>
            <a:off x="6018213" y="5661025"/>
            <a:ext cx="5187950" cy="46196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2400" b="1">
                <a:latin typeface="Times New Roman" panose="02020603050405020304" pitchFamily="18" charset="0"/>
              </a:rPr>
              <a:t>张衡水力天文仪器中齿轮系推想图    </a:t>
            </a:r>
          </a:p>
        </p:txBody>
      </p:sp>
    </p:spTree>
  </p:cSld>
  <p:clrMapOvr>
    <a:masterClrMapping/>
  </p:clrMapOvr>
  <p:transition spd="med">
    <p:random/>
  </p:transition>
</p:sld>
</file>

<file path=ppt/theme/theme1.xml><?xml version="1.0" encoding="utf-8"?>
<a:theme xmlns:a="http://schemas.openxmlformats.org/drawingml/2006/main" name="1_Orbit_TP10069045">
  <a:themeElements>
    <a:clrScheme name="1_Orbit_TP10069045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fontScheme name="1_Orbit_TP1006904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Orbit_TP1006904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rbit_TP1006904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rbit_TP1006904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rbit_TP1006904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rbit_TP1006904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rbit_TP1006904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rbit_TP1006904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rbit_TP1006904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rbit_TP1006904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rbit_TP1006904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rbit_TP1006904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rbit_TP1006904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Orbit_TP10069045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轨道设计模板">
  <a:themeElements>
    <a:clrScheme name="轨道设计模板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fontScheme name="轨道设计模板">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轨道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轨道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轨道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轨道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轨道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轨道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轨道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轨道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轨道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轨道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轨道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轨道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轨道设计模板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uto01-2020[兼容模式]" id="{0574FABA-219D-49E9-8651-74043C6891BE}" vid="{495A3842-B66B-47C1-9D67-F81ADFB4B375}"/>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演示文稿1</Template>
  <TotalTime>6935</TotalTime>
  <Words>1762</Words>
  <Application>Microsoft Office PowerPoint</Application>
  <PresentationFormat>宽屏</PresentationFormat>
  <Paragraphs>215</Paragraphs>
  <Slides>34</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34</vt:i4>
      </vt:variant>
    </vt:vector>
  </HeadingPairs>
  <TitlesOfParts>
    <vt:vector size="46" baseType="lpstr">
      <vt:lpstr>PingFang SC</vt:lpstr>
      <vt:lpstr>等线</vt:lpstr>
      <vt:lpstr>黑体</vt:lpstr>
      <vt:lpstr>宋体</vt:lpstr>
      <vt:lpstr>Arial</vt:lpstr>
      <vt:lpstr>Cambria Math</vt:lpstr>
      <vt:lpstr>Tahoma</vt:lpstr>
      <vt:lpstr>Times New Roman</vt:lpstr>
      <vt:lpstr>Wingdings</vt:lpstr>
      <vt:lpstr>1_Orbit_TP10069045</vt:lpstr>
      <vt:lpstr>轨道设计模板</vt:lpstr>
      <vt:lpstr>Layers</vt:lpstr>
      <vt:lpstr>2  自动化科学与技术发展简史</vt:lpstr>
      <vt:lpstr>基本概念</vt:lpstr>
      <vt:lpstr>中国古代自动装置</vt:lpstr>
      <vt:lpstr>指南车</vt:lpstr>
      <vt:lpstr>指南车原理</vt:lpstr>
      <vt:lpstr>铜壶滴漏——中国古代的自动计时（测量时间）装置，又称刻漏或漏刻。 </vt:lpstr>
      <vt:lpstr>饮酒速度自动调节器</vt:lpstr>
      <vt:lpstr>计里鼓车</vt:lpstr>
      <vt:lpstr>漏水转浑天仪</vt:lpstr>
      <vt:lpstr>候风地动仪</vt:lpstr>
      <vt:lpstr>水运仪象台</vt:lpstr>
      <vt:lpstr>水运仪象台枢轮和天衡装置示意图</vt:lpstr>
      <vt:lpstr>自动化技术发展简史 </vt:lpstr>
      <vt:lpstr>自动装置的出现和应用（18世纪以前） </vt:lpstr>
      <vt:lpstr>(2)  近代自动装置</vt:lpstr>
      <vt:lpstr>自动化技术形成时期（18世纪末至20世纪30年代）</vt:lpstr>
      <vt:lpstr>反馈和自动调节系统的稳定性</vt:lpstr>
      <vt:lpstr>经典控制理论</vt:lpstr>
      <vt:lpstr>反馈调节（控制）系统</vt:lpstr>
      <vt:lpstr>局部自动化时期 (20世纪40-50年代) </vt:lpstr>
      <vt:lpstr>自动防空火力控制系统</vt:lpstr>
      <vt:lpstr>经典控制理论的形成和发展</vt:lpstr>
      <vt:lpstr>局部自动化的广泛应用</vt:lpstr>
      <vt:lpstr>电子数字计算机</vt:lpstr>
      <vt:lpstr>国产巨型“银河”序列计算机 </vt:lpstr>
      <vt:lpstr>综合自动化时期（20世纪50年代末起至今）</vt:lpstr>
      <vt:lpstr>现代控制理论的发展——近代控制理论</vt:lpstr>
      <vt:lpstr>  智能和水下机器人 </vt:lpstr>
      <vt:lpstr>化工过程控制（组态人机界面）——网络化控制系统</vt:lpstr>
      <vt:lpstr> 无人组装车间</vt:lpstr>
      <vt:lpstr>智能工厂</vt:lpstr>
      <vt:lpstr>多目标杀伤器（MOKV）</vt:lpstr>
      <vt:lpstr>MOKV作战流程</vt:lpstr>
      <vt:lpstr>小结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Yuanli Cai</dc:creator>
  <cp:lastModifiedBy>Cai Yuanli</cp:lastModifiedBy>
  <cp:revision>523</cp:revision>
  <dcterms:created xsi:type="dcterms:W3CDTF">1601-01-01T00:00:00Z</dcterms:created>
  <dcterms:modified xsi:type="dcterms:W3CDTF">2024-01-27T16:33:07Z</dcterms:modified>
</cp:coreProperties>
</file>